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ிறனொருவனைப் பகைத்து, அவனுக்குப் பதிவிருந்து, அவனுக்கு விரோதமாய் எழும்பி, அவன் சாகும்படி அவனை அடித்து, இந்தப் பட்டணங்களில் ஒன்றில் ஓடிப்போயிருப்பானாகி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ிறனொருவனைப் பகைத்து, அவனுக்குப் பதிவிருந்து, அவனுக்கு விரோதமாய் எழும்பி, அவன் சாகும்படி அவனை அடித்து, இந்தப் பட்டணங்களில் ஒன்றில் ஓடிப்போயிருப்பானாகி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 பட்டணத்தின் மூப்பர்கள் ஆள் அனுப்பி, அங்கேயிருந்து அவனைக் கொண்டுவரும்படி செய்து, அவன் சாகும் படிக்கு அவனை இரத்தப்பழி வாங்குகிறவன் கையில் ஒப்புக்கொடுக்கக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 பட்டணத்தின் மூப்பர்கள் ஆள் அனுப்பி, அங்கேயிருந்து அவனைக் கொண்டுவரும்படி செய்து, அவன் சாகும் படிக்கு அவனை இரத்தப்பழி வாங்குகிறவன் கையில் ஒப்புக்கொடுக்கக்கட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ண் அவனுக்கு இரங்கவேண்டாம்; குற்றமில்லாத இரத்தப்பழியை இஸ்ரவேலை விட்டு விலக்கக்கடவாய்; அப்பொழுது நீ நன்றாயிருப்ப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ண் அவனுக்கு இரங்கவேண்டாம்; குற்றமில்லாத இரத்தப்பழியை இஸ்ரவேலை விட்டு விலக்கக்கடவாய்; அப்பொழுது நீ நன்றாயிருப்ப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ச் சுதந்தரமாகக் கொடுக்கும் தேசத்தில் உன் கைவசமாயிருக்கும் காணியாட்சியிலே முன்னோர்கள் குறித்திருக்கிற பிறனுடைய எல்லையை ஒற்றிப்போடாயாக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ச் சுதந்தரமாகக் கொடுக்கும் தேசத்தில் உன் கைவசமாயிருக்கும் காணியாட்சியிலே முன்னோர்கள் குறித்திருக்கிற பிறனுடைய எல்லையை ஒற்றிப்போடாயாக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எந்த அக்கிரமத்தையாவது எந்தப் பாவத்தையாவது செய்தான் என்று சொல்லப்பட்டால், ஒரே சாட்சியினால் நியாயந்தீர்க்கக் கூடாது; இரண்டு மூன்று சாட்சிகளுடைய வாக்கினாலே காரியம் நிலைவரப்பட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எந்த அக்கிரமத்தையாவது எந்தப் பாவத்தையாவது செய்தான் என்று சொல்லப்பட்டால், ஒரே சாட்சியினால் நியாயந்தீர்க்கக் கூடாது; இரண்டு மூன்று சாட்சிகளுடைய வாக்கினாலே காரியம் நிலைவரப்பட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மேல் ஒரு குற்றத்தைச் சுமத்தும்படி, ஒரு பொய்ச்சாட்சிக்காரன் அவன்மேல் சாட்சிசொல்ல எழும்பி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மேல் ஒரு குற்றத்தைச் சுமத்தும்படி, ஒரு பொய்ச்சாட்சிக்காரன் அவன்மேல் சாட்சிசொல்ல எழும்பின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ழக்காடுகிற இருவரும் கர்த்தருடைய சந்நிதியில் அக்காலத்தில் இருக்கும் ஆசாரியர்களுக்கும் நியாயாதிபதிகளுக்கும் முன்பாக வந்து நிற்பார்க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ியாயாதிபதிகள் நன்றாய் விசாரணைசெய்யக்கடவர்கள்; சாட்சி கள்ளச்சாட்சி என்றும், தன் சகோதரன் மேல் அபாண்டமாய்க் குற்றஞ்சாற்றினான் என்றும் கண்டா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சகோதரனுக்குச் செய்ய நினைத்தபடியே அவனுக்குச் செய்யக்கடவீர்கள்; இவ்விதமாய்த் தீமையை உன் நடுவிலிருந்து விலக்குவ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சகோதரனுக்குச் செய்ய நினைத்தபடியே அவனுக்குச் செய்யக்கடவீர்கள்; இவ்விதமாய்த் தீமையை உன் நடுவிலிருந்து விலக்குவாய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வர்களும் அதைக் கேட்டுப் பயந்து, இனி உங்களுக்குள்ளே அப்படிப்பட்ட தீமையைச் செய்யாதிரு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வர்களும் அதைக் கேட்டுப் பயந்து, இனி உங்களுக்குள்ளே அப்படிப்பட்ட தீமையைச் செய்யாதிரு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கண் அவனுக்கு இரங்கவேண்டாம்; ஜீவனுக்கு ஜீவன், கண்ணுக்குக் கண், பல்லுக்குப் பல், கைக்குக் கை, காலுக்குக் கால் கொடுக்கப்பட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கண் அவனுக்கு இரங்கவேண்டாம்; ஜீவனுக்கு ஜீவன், கண்ணுக்குக் கண், பல்லுக்குப் பல், கைக்குக் கை, காலுக்குக் கால் கொடுக்கப்பட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க் கொடுக்கும் தேசத்தின் ஜாதிகளை உன் தேவனாகிய கர்த்தர் வேரற்றுப்போகப் பண்ணுவதினால், நீ அவர்கள் தேசத்தைச் சுதந்தரித்துக்கொண்டு, அவர்கள் பட்டணங்களிலும் அவர்கள் வீடுகளிலும் குடியேறும்போ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க் கொடுக்கும் தேசத்தின் ஜாதிகளை உன் தேவனாகிய கர்த்தர் வேரற்றுப்போகப் பண்ணுவதினால், நீ அவர்கள் தேசத்தைச் சுதந்தரித்துக்கொண்டு, அவர்கள் பட்டணங்களிலும் அவர்கள் வீடுகளிலும் குடியேறும்போ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ன் தேவனாகிய கர்த்தர் உனக்குச் சுதந்தரிக்கக் கொடுக்கும் உன் தேசத்தின் நடுவிலே, உனக்காக மூன்று பட்டணங்களைப் பிரித்து வைக்கக்கட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ைசெய்தவன் எவனும் அங்கே ஓடிப்போகும்படி உன் தேவனாகிய கர்த்தர் உன்னைச் சுதந்தரிக்கப்பண்ணப் போகிற உன் தேசத்தின் எல்லையை நீ மூன்று பங்காகப் பகுத்து அதற்கு வழியை உண்டுபண்ணக்கடவ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ைசெய்தவன் எவனும் அங்கே ஓடிப்போகும்படி உன் தேவனாகிய கர்த்தர் உன்னைச் சுதந்தரிக்கப்பண்ணப் போகிற உன் தேசத்தின் எல்லையை நீ மூன்று பங்காகப் பகுத்து அதற்கு வழியை உண்டுபண்ணக்கட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ைசெய்தவன் எவனும் அங்கே ஓடிப்போகும்படி உன் தேவனாகிய கர்த்தர் உன்னைச் சுதந்தரிக்கப்பண்ணப் போகிற உன் தேசத்தின் எல்லையை நீ மூன்று பங்காகப் பகுத்து அதற்கு வழியை உண்டுபண்ணக்கடவ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லைசெய்து அங்கே ஓடிப்போய், உயிரோடிருக்கத்தக்கவன் யாரென்றால்: தான் முன்னே பகைத்திராத பிறனொருவனை மனதறியாமல் கொன்றவன் தான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லைசெய்து அங்கே ஓடிப்போய், உயிரோடிருக்கத்தக்கவன் யாரென்றால்: தான் முன்னே பகைத்திராத பிறனொருவனை மனதறியாமல் கொன்றவன் தான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விறகுவெட்ட மற்றொருவனோடே காட்டில் போய், மரத்தை வெட்டத் தன் கையிலிருந்த கோடரியை ஓங்கும்போது, இரும்பானது காம்பை விட்டுக் கழன்று மற்றவன் மேல் பட்டதினால் அவன் இறந்துபோன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விறகுவெட்ட மற்றொருவனோடே காட்டில் போய், மரத்தை வெட்டத் தன் கையிலிருந்த கோடரியை ஓங்கும்போது, இரும்பானது காம்பை விட்டுக் கழன்று மற்றவன் மேல் பட்டதினால் அவன் இறந்துபோ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விறகுவெட்ட மற்றொருவனோடே காட்டில் போய், மரத்தை வெட்டத் தன் கையிலிருந்த கோடரியை ஓங்கும்போது, இரும்பானது காம்பை விட்டுக் கழன்று மற்றவன் மேல் பட்டதினால் அவன் இறந்துபோன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த்தப்பழிக்காரன் தன் மனம் எரிகையில், கொலைசெய்தவனை வழி தூரமாயிருக்கிறதினாலே பின் தொடர்ந்து பிடித்து, அவனைக் கொன்று போடாதபடிக்கு, இவன் அந்தப் பட்டணங்கள் ஒன்றில் ஓடிப்போய் உயிரோடிருப்பானாக; இவன் அவனை முன்னே பகைக்காதபடியினால், இவன்மேல் சாவுக்கான குற்றம் சுமர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த்தப்பழிக்காரன் தன் மனம் எரிகையில், கொலைசெய்தவனை வழி தூரமாயிருக்கிறதினாலே பின் தொடர்ந்து பிடித்து, அவனைக் கொன்று போடாதபடிக்கு, இவன் அந்தப் பட்டணங்கள் ஒன்றில் ஓடிப்போய் உயிரோடிருப்பானாக; இவன் அவனை முன்னே பகைக்காதபடியினால், இவன்மேல் சாவுக்கான குற்றம் சுமர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த்தப்பழிக்காரன் தன் மனம் எரிகையில், கொலைசெய்தவனை வழி தூரமாயிருக்கிறதினாலே பின் தொடர்ந்து பிடித்து, அவனைக் கொன்று போடாதபடிக்கு, இவன் அந்தப் பட்டணங்கள் ஒன்றில் ஓடிப்போய் உயிரோடிருப்பானாக; இவன் அவனை முன்னே பகைக்காதபடியினால், இவன்மேல் சாவுக்கான குற்றம் சுமர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ினிமித்தம் மூன்று பட்டணங்களை உனக்காகப் பிரித்துவைக்கக்கடவாய் என்று நான் உனக்குக் கட்டளையிட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உன் தேவனாகிய கர்த்தரிடத்தில் அன்புகூர்ந்து, எந்நாளும் அவர் வழிகளில் நடப்பதற்காக, இன்று நான் உனக்குக் கற்பிக்கிற இந்த எல்லாக் கற்பனைகளையும் கைக்கொண்டு அதின்படி செய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உன் தேவனாகிய கர்த்தரிடத்தில் அன்புகூர்ந்து, எந்நாளும் அவர் வழிகளில் நடப்பதற்காக, இன்று நான் உனக்குக் கற்பிக்கிற இந்த எல்லாக் கற்பனைகளையும் கைக்கொண்டு அதின்படி செய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் பிதாக்களுக்கு ஆணையிட்டபடியே, அவர் உன் எல்லையை விஸ்தாரமாக்கி, உன் பிதாக்களுக்குக் கொடுப்பேன் என்று சொன்ன தேசம் முழுவதையும் உனக்குக் கொடுத்த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் பிதாக்களுக்கு ஆணையிட்டபடியே, அவர் உன் எல்லையை விஸ்தாரமாக்கி, உன் பிதாக்களுக்குக் கொடுப்பேன் என்று சொன்ன தேசம் முழுவதையும் உனக்குக் கொடுத்த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் பிதாக்களுக்கு ஆணையிட்டபடியே, அவர் உன் எல்லையை விஸ்தாரமாக்கி, உன் பிதாக்களுக்குக் கொடுப்பேன் என்று சொன்ன தேசம் முழுவதையும் உனக்குக் கொடுத்தா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உன் தேவனாகிய கர்த்தர் உனக்குச் சுதந்தரமாகக் கொடுக்கும் உன் தேசத்தில் குற்றமில்லாத இரத்தம் சிந்தப்படுகிறதினால் உன்மேல் இரத்தப்பழி சுமராதபடிக்கு, இந்த மூன்று பட்டணங்களும் அல்லாமல் இன்னும் மூன்று பட்டணங்களை ஏற்படுத்தக்கடவ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உன் தேவனாகிய கர்த்தர் உனக்குச் சுதந்தரமாகக் கொடுக்கும் உன் தேசத்தில் குற்றமில்லாத இரத்தம் சிந்தப்படுகிறதினால் உன்மேல் இரத்தப்பழி சுமராதபடிக்கு, இந்த மூன்று பட்டணங்களும் அல்லாமல் இன்னும் மூன்று பட்டணங்களை ஏற்படுத்தக்கட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પરંતુ જો કોઈ વ્યકિત પોતાના પડોશીની ઇર્ષ્યા કરે કે દ્વેષ રાખે અને લાગ તાકીને છુપાઈ રહે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ક મળતાં તેના પડોશીની હત્યા કરી નાખે અને પછી આ ત્રણ નગરોમાંથી કોઈ એકમાં આશ્રય લ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ો તેના પોતાના નગરના આગેવાનોએ તેને પકડાવી મંગાવવો અને તેને મરનારના નજીકના સગાંને સુપ્રત કરવો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ેની હત્યા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વા ગુનેગાર પ્રત્યે લેશ માંત્ર દયા બતાવવી નહિ. અને ઇસ્રાએલમાંથી તમાંમ ખૂનીઓનું કાસળ કાઢી નાખ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જ શાંતિ અને સુખથી રહી શક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તમાંરા દેવ યહોવાએ તમને સોંપેલા પ્રદેશમાં, પહેલાંના સમયમાં પૂર્વજોએ નક્કી કરેલી તમાંરા પડોશી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હદ હઠાવ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કોઈ એક જ વ્યકિતની સાક્ષીને આધારે કોઈને દોષિત ન ઠરાવી શકાય. ગુનેગાર સાબિત કરવા માંટે બે કે ત્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ક્ષીઓની જુબાની આવશ્ય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જો કોઈ વેરવૃત્તિવાળો સાક્ષી કોઈ માંણસને ઇજા કરવા પ્રયત્ન કરે અને તેણે ન જોયું હોય છતાં તે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ક્ષી આપે કે તેણે માંણસને કઇ ખોટું કરતા જોયો છે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ો એ બંને પક્ષકારોને યહોવાના મંદિરમાં યાજકો અને તે સમયના ન્યાયાધીશો સમક્ષ ન્યાય માંટે ઊભા કરવ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ન્યાયાધીશોએ કાળજીપૂર્વક નિષ્પક્ષ તપાસ કરવી, અને જો આરોપ મૂકનાર સાક્ષી ખોટો છે એમ પુરવાર થા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ો એણે જે શિક્ષા સામી વ્યકિતને કરવા ધારી હતી તે શિક્ષા તેને કરવામાં આવે, આ રીતે તમાંર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િષ્ટનું કાસળ કાઢી નાખ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ટલે બાકીના જેમ જેમ આ જાણશે તેમ તેમ ગભરાઇને ચાલશે; અને ભવિષ્યમાં તમાંરા લોકોમાં કોઈ આવું અધ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્ય કરીને ખોટી સાક્ષી આપતા બી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ખોટી સાક્ષી આપનાર વ્યકિતના પ્રતિ તમાંરે જરાય દયા દર્શાવવી નહિ. જીવને બદલે જીવ, આંખને બદલે આંખ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ાંતને બદલે દાત, હાથને બદલેે હાથ અને પગને બદલે પગ લેવો. આવા કિસ્સાઓમાં તમાંરા લોકો માંટે આ નિય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જે પ્રજાઓની ભૂમિ તમાંરા દેવ યહોવા તમને આપે, અને તમાંરા દ્વારા ત્યાં રહેતી પ્રજાઓને હાંકી કાઢ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ો નાશ કરે, ત્યારબાદ તમે તેનો કબજો મેળવી તેઓનાં નગરોમાં અને ઘરોમાં વસવાટ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રે તમાંરે તેમાંનાં ત્રણ નગરોને આશ્રયનગરો તરીકે અલગ રાખવ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ાંરા દેવ યહોવા તમને જે ભૂમિ આપે છે તેને ત્રણ વિભાગોમાં વહેંચી નાખજો અને તે દરેકમાં એક નગર પસ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 કોઈ વ્યકિત જેણે અજાણતાં બીજી વ્યકિતનું ખૂન કર્યુ હોય તો તે સુરક્ષા માંટે તે શહેરમાં દોડ્યો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આ નગરમાં લઈ જતા બધા રસ્તાઓ સારી સ્થિતિમાં રાખવ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જો કોઈ વ્યકિત બીજી વ્યકિતને અજાણતા અથવા, પહેલાંના કોઈ વેર વગર, માંરી નાખે અને પછી આમાંના કો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હેરમાં આશ્રય લે તો તેનો જીવ બચી રહ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ોઈ વ્યકિત પોતાના પડોશી સાથે જંગલમાં લાકડાં કાપવા જાય, અને ત્યાં લાકડાં કાપતાં કાપતાં કુહાડ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માંથી છટકીને અન્ય વ્યકિતને વાગે અને એનું મૃત્યુ થાય, અને એવો ખૂની આ ત્રણ શહેરમાંથી કોઈમાં આશ્ર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, તો તેનો જીવ બચી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મ બને કે બદલો લેવા માંટે મરનારનો નજીકનો સગો ગુસ્સાથી તેની પાછળ દોડે, તે આ ખાસ શહેર પહોચ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લા પકડી લે અને માંરી નાખે કારણ કે તે ઘણુ દુર છે. આમ નિર્દોષ વ્યકિતનું લોહી વહેવડાવાય કારણ ક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ૂની દેહાંતદંડને પાત્ર ન હતો. તેણે જે માંણસને માંરી નાખ્યો તે તેને ઘૃણા કરતો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હું જણાવું છું તે મુજબ તમાંરે એ ત્રણે નગરો એકબીજાથી અમુક અંતરે રાખવ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અને જયારે તમાંરા દેવ યહોવા, તમાંરા પિતૃઓને આપેલા વચન પ્રમાંણે, તમાંરી સરહદો વધારે અને વચન મુજ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ગ્ર દેશ તમને સુપ્રત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ારે તમાંરે આ ત્રણ શહેરમાં બીજા ત્રણ શહેરોનો ઉમેરો કરવો. (જો તમે આજે હું તમને લોકોને જે આજ્ઞ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ું છું તે બધાનું તમે પાલન કરશો અને તમાંરા દેવ યહોવા પર પ્રેમભાવ રાખીને હંમેશા તેને માંગેર્ ચાલ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ે તમને એ દેશ આપશ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 રીતે તમે યહોવાએ તમને જે ભૂમિ આપી છે તેમાં નિદોર્ષ લોકોના લોહી વહેતાં અટકાવી શકશો અને એ અન્યાય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કતપાત માંટે તમે દોષિત ગણા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2026-10-20T03:00:37Z</dcterms:created>
  <dcterms:modified xsi:type="dcterms:W3CDTF">2026-10-20T03:00:37Z</dcterms:modified>
  <dc:title>પુનર્નિયમ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