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 நிறுத்த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 களைத்துப்போட்ட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 களைத்துப்போட்ட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 திருப்திய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 எங்களை மகிழ்ச்சிய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భువా, తరతరములనుండి మాకు నివాసస్థలమ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ర్వతములు పుట్టకమునుపు భూమిని లోకమును నీవు పుట్టింపకమునుపు యుగయుగములు నీవే దేవు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మనుష్యులను మంటికి మార్చుచున్నావు నరులారా, తిరిగి రండని నీవు సెలవిచ్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దృష్టికి వేయి సంవత్సరములు గతించిన నిన్నటివలె నున్నవి రాత్రియందలి యొక జామువలె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రదచేత నైనట్టు నీవు వారిని పారగొట్టివేయగా వారు నిద్రింతురు. ప్రొద్దున వారు పచ్చ గడ్డ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గిర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ొద్దున అది మొలిచి చిగిరించును సాయంకాలమున అది కోయబడి వాడబ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కోపమువలన మేము క్షీణించుచున్నాము నీ ఉగ్రతనుబట్టి దిగులుపడ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ా దోషములను నీవు నీ యెదుట నుంచుకొని యున్నావు నీ ముఖకాంతిలో మా రహస్యపాపములు కనబడ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ఉగ్రతను భరించుచునే మా దినములన్నియు గడిపితివిు. నిట్టూర్పులు విడిచినట్టు మా జీవితకాలము జర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ా ఆయుష్కాలము డెబ్బది సంవత్సరములు అధికబలమున్న యెడల ఎనుబది సంవత్సరములగును అయినను వాటి వైభ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ాసమే దుఃఖమే అది త్వరగా గతించును మేము ఎగిరిపోవు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ఆగ్రహబలము ఎంతో ఎవరికి తెలియును? నీకు చెందవలసిన భయముకొలది పుట్టు నీ క్రోధము ఎంతో ఎవ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కు జ్ఞానహృదయము కలుగునట్లుగా చేయుము మా దినములు లెక్కించుటకు మాకు నేర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, తిరుగుము ఎంతవరకు తిరుగకయుందువు? నీ సేవకులను చూచి సంతాపప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ఉదయమున నీ కృపతో మమ్మును తృప్తిపరచుము అప్పుడు మేము మా దినములన్నియు ఉత్సహించి సంతోషించ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మమ్మును శ్రమపరచిన దినముల కొలది మేము కీడనుభవించిన యేండ్లకొలది మమ్మును సంతోష 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సేవకులకు నీ కార్యము కనుపరచుము వారి కుమారులకు నీ ప్రభావము చూ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ా దేవుడైన యెహోవా ప్రసన్నత మా మీద నుండును గాక మా చేతిపనిని మాకు స్థిరపరచుము మా చేతిప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2026-10-20T07:32:59Z</dcterms:created>
  <dcterms:modified xsi:type="dcterms:W3CDTF">2026-10-20T07:32:59Z</dcterms:modified>
  <dc:title>కీర్తనలు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