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showed me a pure river of water of life, clear as crystal, proceeding out of the throne of God and of the Lamb.]]></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showed me a pure river of water of life, clear as crystal, proceeding out of the throne of God and of the Lamb.]]></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midst of the street of it, and on either side of the river, was there the tree of life, which bare twelve manner of fruits, and yielded her fruit every month: and the leaves of the tree were for the healing of the nati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midst of the street of it, and on either side of the river, was there the tree of life, which bare twelve manner of fruits, and yielded her fruit every month: and the leaves of the tree were for the healing of the natio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midst of the street of it, and on either side of the river, was there the tree of life, which bare twelve manner of fruits, and yielded her fruit every month: and the leaves of the tree were for the healing of the natio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shall be no more curse: but the throne of God and of the Lamb shall be in it; and his servants shall serve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hall see his face; and his name shall be in their forehea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hall see his face; and his name shall be in their forehea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shall be no night there; and they need no candle, neither light of the sun; for the Lord God gives them light: and they shall reign for ever and ev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shall be no night there; and they need no candle, neither light of the sun; for the Lord God gives them light: and they shall reign for ever and ev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These sayings are faithful and true: and the Lord God of the holy prophets sent his angel to show unto his servants the things which must shortly be don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These sayings are faithful and true: and the Lord God of the holy prophets sent his angel to show unto his servants the things which must shortly be do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These sayings are faithful and true: and the Lord God of the holy prophets sent his angel to show unto his servants the things which must shortly be don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I come quickly: blessed is he that keeps the sayings of the prophecy of this book.]]></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I come quickly: blessed is he that keeps the sayings of the prophecy of this boo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John saw these things, and heard them. And when I had heard and seen, I fell down to worship before the feet of the angel which showed me these thing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John saw these things, and heard them. And when I had heard and seen, I fell down to worship before the feet of the angel which showed me these thing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ys he unto me, See you do it not: for I am your fellow servant, and of your brethren the prophets, and of them which keep the sayings of this book: worship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ys he unto me, See you do it not: for I am your fellow servant, and of your brethren the prophets, and of them which keep the sayings of this book: worship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ys he unto me, See you do it not: for I am your fellow servant, and of your brethren the prophets, and of them which keep the sayings of this book: worship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ys unto me, Seal not the sayings of the prophecy of this book: for the time is at h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ys unto me, Seal not the sayings of the prophecy of this book: for the time is at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that is unjust, let him be unjust still: and he which is filthy, let him be filthy still: and he that is righteous, let him be righteous still: and he that is holy, let him be holy stil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that is unjust, let him be unjust still: and he which is filthy, let him be filthy still: and he that is righteous, let him be righteous still: and he that is holy, let him be holy stil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that is unjust, let him be unjust still: and he which is filthy, let him be filthy still: and he that is righteous, let him be righteous still: and he that is holy, let him be holy stil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hold, I come quickly; and my reward is with me, to give every man according as his work shall b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hold, I come quickly; and my reward is with me, to give every man according as his work shall b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am Alpha and Omega, the beginning and the end, the first and the la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lessed are they that do his commandments, that they may have right to the tree of life, and may enter in through the gates into the cit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lessed are they that do his commandments, that they may have right to the tree of life, and may enter in through the gates into the cit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without are dogs, and sorcerers, and whoremongers, and murderers, and idolaters, and whosoever loves and makes a li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without are dogs, and sorcerers, and whoremongers, and murderers, and idolaters, and whosoever loves and makes a li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Jesus have sent mine angel to testify unto you these things in the churches. I am the root and the offspring of David, and the bright and morning st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Jesus have sent mine angel to testify unto you these things in the churches. I am the root and the offspring of David, and the bright and morning st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pirit and the bride say, Come. And let him that hears say, Come. And let him that is thirsty come. And whosoever will, let him take the water of life freel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pirit and the bride say, Come. And let him that hears say, Come. And let him that is thirsty come. And whosoever will, let him take the water of life freel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testify unto every man that hears the words of the prophecy of this book, If any man shall add unto these things, God shall add unto him the plagues that are written in this book:]]></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testify unto every man that hears the words of the prophecy of this book, If any man shall add unto these things, God shall add unto him the plagues that are written in this book:]]></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testify unto every man that hears the words of the prophecy of this book, If any man shall add unto these things, God shall add unto him the plagues that are written in this boo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f any man shall take away from the words of the book of this prophecy, God shall take away his part out of the book of life, and out of the holy city, and from the things which are written in this boo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f any man shall take away from the words of the book of this prophecy, God shall take away his part out of the book of life, and out of the holy city, and from the things which are written in this book.]]></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f any man shall take away from the words of the book of this prophecy, God shall take away his part out of the book of life, and out of the holy city, and from the things which are written in this book.]]></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which testifies these things says, Surely I come quickly. Amen. Even so, come, Lord Jesu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which testifies these things says, Surely I come quickly. Amen. Even so, come, Lord Jesu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grace of our Lord Jesus Christ be with you all.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பளிங்கைப்போல தெளிவான ஜீவத்தண்ணீருள்ள சுத்தமான நதி தேவனும் ஆட்டுக்குட்டியானவரும்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லிருந்து புறப்பட்டுவருகிறதை எனக்குக் காண்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கரத்து வீதியின் மத்தியிலும், நதியின் இருகரையிலும், பன்னிரண்டுவிதமான கனிகளைத்தரும் ஜீவவிருட்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து மாதந்தோறும் தன் கனியைக் கொடுக்கும்; அந்த விருட்சத்தின் இலைகள்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க்கியமடைகிறதற்கு ஏதுவா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னி ஒரு சாபமுமிராது. தேவனும் ஆட்டுக்குட்டியானவரும் இருக்கிற சிங்காசனம் அதி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டைய ஊழியக்காரர் அவரைச் சேவித்து, அவருடைய சமுகத்தைத் தரிசிப்பார்கள்; அவருடைய நாம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களி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ங்கே இராக்காலமிராது; விளக்கும் சூரியனுடைய வெளிச்சமும் அவர்களுக்கு வேண்டுவதில்லை;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வர்கள்மேல் பிரகாசிப்பார். அவர்கள் சதாகாலங்களிலும் அரசா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அவர் என்னை நோக்கி: இந்தவசனங்கள் உண்மையும் சத்தியமுமானவைகள். சீக்கிர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வேண்டியவைகளைத் தம்முடைய ஊழியக்காரருக்குக் காண்பிக்கும்பொருட்டு, பரிசுத்த தீர்க்கதரிசி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தேவனானவர் தம்முடைய தூதனை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சீக்கிரமாய் வருகிறேன்; இந்தப் புஸ்தகத்திலுள்ள தீர்க்கதரிசன வசனங்களைக் கைக்கொள்ளு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ய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வானாகிய நானே இவைகளைக் கண்டும் கேட்டும் இருந்தேன். நான் கேட்டுக் கண்டபோது, இவைகளை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த தூதனை வணங்கும்படி அவன் பாதத்தில்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ன்: நீ இப்படிச் செய்யாதபடிக்குப் பார்; உன்னோடும் உன் சகோதரரோடும தீர்க்கதரிசி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ஸ்தகத்தின் வசனங்களைக் கைக்கொள்ளுகிறவர்களோடுங்கூட நானும் ஒரு ஊழியக்காரன்; தேவனைத் தொழு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அவர் என்னை நோக்கி: இந்தப் புஸ்தகத்திலுள்ள, தீர்க்கதரிசன வசனங்களை முத்திரை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 சமீப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யாயஞ்செய்கிறவன் இன்னும் அநியாயஞ்செய்யட்டும்; அசுத்தமாயிருக்கிறவன்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த்தமாயிருக்கட்டும்; நீதியுள்ளவன் இன்னும் நீதிசெய்யட்டும்; பரிசுத்தமுள்ளவன்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தோ, சீக்கிரமாய் வருகிறேன்; அவனவனுடைய கிரியைகளின்படி அவனவனுக்கு நான் அளிக்கும் பலன் என்னோ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அல்பாவும் ஓமெகாவும், ஆதியும் அந்தமும், முந்தினவரும் பிந்தினவரு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ஜீவவிருட்சத்தின்மேல் அதிகாரமுள்ளவர்களாவதற்கும், வாசல்கள் வழியாய் நகரத்திற்குள் பிரவேசிப்ப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கற்பனைகளின்படி செய்கிறவர்கள் பாக்கியவா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ய்களும், சூனியக்காரரும், விபசாரக்காரரும், கொலைபாதகரும், விக்கிரகாராதனைக்காரரும், பொ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 அதின்படி செய்கிற யாவரும் புறம்பே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பைகளில் இவைகளை உங்களுக்குச் சாட்சியாக அறிவிக்கும்படிக்கு இயேசுவாகிய நான் என் தூதனை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தாவீதின் வேரும் சந்ததியும், பிரகாசமுள்ள விடிவெள்ளி நட்சத்திரமுமாயி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வியும் மணவாட்டியும் வா என்கிறார்கள்; கேட்கிறவனும் வா என்பானாக; தாகமாயிருக்கிறவன் வர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முள்ளவன் ஜீவத்தண்ணீரை இலவசமாய் வாங்கி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ந்தப் புஸ்தகத்திலுள்ள தீர்க்கதரிசன வசனங்களைக் கேட்கிற யாவருக்கும் நான் சாட்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றதாவது: ஒருவன் இவைகளோடே எதையாகிலும் கூட்டினால், இந்தப் புஸ்தகத்தில் எழுதியிருக்கிற வா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அவன்மேல் கூட்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ருவன் இந்தத் தீர்க்கதரிசன புஸ்தகத்தின் வசனங்களிலிருந்து எதையாகிலும் எடுத்துப்போ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புஸ்தகத்திலிருந்தும், பரிசுத்த நகரத்திலிருந்தும் இந்தப் புஸ்தகத்தில் எழுதப்பட்டவைகளிலி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பங்கை தேவன் எடுத்துப்போ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வைகளைச் சாட்சியாக அறிவிக்கிறவர் மெய்யாகவே நான் சீக்கிரமாய் வருகிறேன் என்கிறார்.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வே,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ம்முடைய கர்த்தராகிய இயேசு கிறிஸ்துவின் கிருபை உங்கள் அனைவரோடுங்கூட இ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2]]></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2026-09-17T00:33:23Z</dcterms:created>
  <dcterms:modified xsi:type="dcterms:W3CDTF">2026-09-17T00:33:23Z</dcterms:modified>
  <dc:title>வெளி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