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ரையாடுகள் ஈனுங்காலத்தை அறிவாயோ? மான்கள் குட்டிபோடுகிறதைக் கவனித்தா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சினைப்பட்டிருந்து வருகிற மாதங்களை நீ எண்ணி, அவைகள் ஈனுங்காலத்தை அறிவாய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் நொந்து குனிந்து தங்கள் குட்டிகளைப் போட்டு தங்கள் வேதனைகளை நீக்கிவி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குட்டிகள் பலத்து வனத்திலே வளர்ந்து, அவைகளண்டைக்குத் திரும்ப வராமற்போய் வி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ட்டுக்கழுதையைத் தன்னிச்சையாய்த் திரியவிட்டவர் யார்? அந்தக் காட்டுக்கழுதையின் கட்டுகளை அவிழ்த்தவர் யா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நான் வனாந்தரத்தை வீடாகவும், உவர்நிலத்தை வாசஸ்தலமாகவும் 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பட்டணத்தின் இரைச்சலை அலட்சியம்பண்ணி ஓட்டுகிறவனுடைய கூக்குரலை மதிக்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மலைகளிலே தன் மேய்ச்சலைக் கண்டுபிடித்து, சகலவிதப் பச்சைப்பூண்டுகளையும் தேடித்திர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்டாமிருகம் உன்னிடத்தில் சேவிக்கச் சம்மதிக்குமோ? அது உன் முன்னணைக்கு முன்பாக இராத்தங்க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ைச்சால்களை உழ நீ காண்டாமிருகத்தைக் கயிறுபோட்டு ஏரிலே பூட்டுவாயோ? அது உனக்கு இசைந்து பரம்படிக்க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அதிக பெலமுள்ளதென்று நீ நம்பி அதினிடத்தில் வேலை வாங்குவா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ானியத்தை அது உன் வீட்டில் கொண்டுவந்து, உன் களஞ்சியத்தில் சேர்க்கும் என்று நீ அதை நம்புவாய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க்குருவிகள் தங்கள் செட்டைகளை அசைவாட்டி ஓடுகிற ஓட்டம், நாரை தன் செட்டைகளாலும் இறகுகளாலும் பறக்கிறதற்குச் சமானமல்லவ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க்குருவிகள் தங்கள் செட்டைகளை அசைவாட்டி ஓடுகிற ஓட்டம், நாரை தன் செட்டைகளாலும் இறகுகளாலும் பறக்கிறதற்குச் சமானம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தன் முட்டைகளைத் தரையிலே இட்டு, அவைகளை மணலிலே அனலுறைக்க வைத்துவிட்டுப்போய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் மிதிபட்டு உடைந்துபோம் என்பதையும், காட்டுமிருகங்கள் அவைகளை மிதித்துவிடும் என்பதையும் நினைக்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் மிதிபட்டு உடைந்துபோம் என்பதையும், காட்டுமிருகங்கள் அவைகளை மிதித்துவிடும் என்பதையும் நினைக்கிற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தன் குஞ்சுகள் தன்னுடையதல்லாததுபோல அவைகளைக் காக்காத கடினகுணமுள்ளதாயிருக்கும்; அவைகளுக்காக அதற்குக் கவலையில்லாதபடியினால் அது பட்ட வருத்தம் விருதாவ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தற்குப் புத்தியைக்கொடாமல், ஞானத்தை விலக்கிவை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செட்டை விரித்து எழும்பும்போது, குதிரையையும் அதின்மேல் ஏறியிருக்கிறவனையும் அலட்சியம்பண்ண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ுதிரைக்கு நீ வீரியத்தைக் கொடுத்தாயோ? அதின் தொண்டையில் குமுறலை வைத்த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வெட்டுக்கிளியை மிரட்டுகிறதுபோல அதை மிரட்டுவாயோ? அதினுடைய நாசியின் செருக்கு பயங்கர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தரையிலே தாளடித்து, தன்பலத்தில் களித்து, ஆயுதங்களைத் தரித்தவருக்கு எதிராகப் புற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கலங்காமலும், பட்டயத்துக்குப் பின்வாங்காமலுமிருந்து, பயப்படுதலை அலட்சியம்பண்ண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ம்பறாத்தூணியும், மின்னுகிற ஈட்டியும் கேடகமும் அதின்மேல் கலகலக்கும்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வமும் மூர்க்கமுங்கொண்டு தரையை விழுங்கிவிடுகிறதுபோல் அநுமானித்து, எக்காளத்தின் தொனிக்கு அஞ்சாமல் பா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ுத்தியினாலே ராஜாளி பறந்து, தெற்குக்கு எதிராகத் தன் செட்டைகளை விரிக்கிறத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கற்பனையினாலே கழுகு உயரப் பறந்து, உயரத்திலே தன் கூட்டைக் கட்டும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கன்மலையிலும், கன்மலையின் சிகரத்திலும், அரணான ஸ்தலத்திலும் தங்கி வாசம்பண்ண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யிருந்து இரையை நோக்கும், அதின் கண்கள் தூரத்திலிருந்து அதைப் பார்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ுஞ்சுகள் இரத்தத்தை உறிஞ்சும்; பிணம் எங்கேயோ அங்கே கழுகு சேர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డవిలోని కొండమేకలు ఈనుకాలము నీకు తెలియునా? లేళ్లు పిల్లలు వేయు కాలమును గ్రహింప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వి మోయు మాసములను నీవు లెక్క పెట్టగలవా? అవి యీనుకాలము ఎరుగ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వి వంగి తమ పిల్లలను కనును తమ పిల్లలను 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టి పిల్లలు పుష్టికలిగి యెడారిలో పెరుగును అవి తల్లులను విడిచిపోయి వాటియొద్దకు తిరిగి ర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డవిగాడిదను స్వేచ్ఛగా పోనిచ్చినవాడెవడు? అడవిగాడిద కట్లను విప్ప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అరణ్యమును దానికి ఇల్లుగాను ఉప్పుపఱ్ఱను దానికి నివాసస్థలముగాను నియమ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ట్టణపు కోలాహలమును అది తిరస్కరించును తోలువాని కేకలను అది విన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ర్వతముల పంక్తియే దానికి మేతభూమి ప్రతివిధమైన పచ్చని మొలకను అది వెదక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ురుపోతు నీకు లోబడుటకు సమ్మతించునా? అది నీ శాలలో నిలు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గ్గము వేసి గురుపోతును నాగటిచాలులో కట్ట గలవా? అది నీచేత తోలబడి లోయలను చదరము చే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ాని బలము గొప్పదని దాని నమ్ముదువా? దానికి నీ పని అప్పగించెద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ది నీ ధాన్యమును ఇంటికి తెచ్చి నీ కళ్లమందున్న ధాన్యమును కూర్చునని దాని నమ్మ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ిప్పుకోడి సంతోషముచేత రెక్కల నాడించును. రెక్కలును వెండ్రుకలును దాని కున్నందున అది వాత్సల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దిగా నున్న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లేదుసుమీ, అది నేలను దాని గుడ్లను పెట్టును ధూళిలో వాటిని కా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ేనిపాదమైన వాటిని త్రొక్క వచ్చుననియైనను అడవిజంతువు వాటిని చితక ద్రొక్కవచ్చుననియైనను అనుకొనక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న పిల్లలు తనవికానట్టు వాటియెడల అది కాఠిన్యము చూపును దాని కష్టము వ్యర్థమైనను దానికి చింత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ుడు దానిని తెలివిలేనిదిగా జేసెను ఆయన దానికి వివేచనాశక్తి ననుగ్రహించి యుండ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ది లేచునప్పుడు గుఱ్ఱమును దాని రౌతును తిరస్క 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గుఱ్ఱమునకు నీవు బలమునిచ్చితివా? జూలు వెండ్రుకలతో దాని మెడను కప్ప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ిడతవలె అది గంతులు వేయునట్లు చేయుదువా? దాని నాసికారంధ్ర ధ్వని భీ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ైదానములో అది కాలు దువ్వి తన బలమునుబట్టి సంతోషించును అది ఆయుధధారులను ఎదుర్కొనబ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ది భయము పుట్టించుదానిని వెక్కిరించి భీతినొంద కుండును ఖడ్గమును చూచి వెనుకకు తిర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బుల పొదియు తళతళలాడు ఈటెలును బల్లెమును దానిమీద గలగలలాడించబడ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ఉద్దండకోపముతో అది బహుగా పరుగులెత్తును అది బాకానాదము విని ఊరక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బాకానాదము వినబడినప్పుడెల్ల అది అహా అహా అనుకొని దూరమునుండి యుద్ధవాసన తెలిసి కొనును సేనాధిప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ర్భాటమును యుద్ధఘోషను వ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డేగ నీ జ్ఞానముచేతనే ఎగురునా? అది నీ ఆజ్ఞవలననే తన రెక్కలు దక్షిణదిక్కునకు చా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పక్షిరాజు నీ ఆజ్ఞకు లోబడి ఆకాశవీధి కెక్కునా? తన గూడు ఎత్తయినచోటను కట్టుకొన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ది రాతికొండమీద నివసించును కొండపేటుమీదను ఎవరును ఎక్కజాలని యెత్తు చోటను గూడు కట్ట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క్కడనుండియే తన యెరను వెదకును. దాని కన్నులు దానిని దూరమునుండి కని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దాని పిల్లలు రక్తము పీల్చును హతులైనవారు ఎక్కడనుందురో అక్కడనే అది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2026-10-21T03:00:44Z</dcterms:created>
  <dcterms:modified xsi:type="dcterms:W3CDTF">2026-10-21T03:00:44Z</dcterms:modified>
  <dc:title>యోబు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