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இஸ்ரவேல் புத்திரர் கர்த்தரின் பார்வைக்குப் பொல்லாப்பானதைச் செய்தார்கள்; அப்பொழுது கர்த்தர் அவர்களை ஏழு வருஷம் மீதியானியரின் கையில் ஒப்புக்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இஸ்ரவேல் புத்திரர் கர்த்தரின் பார்வைக்குப் பொல்லாப்பானதைச் செய்தார்கள்; அப்பொழுது கர்த்தர் அவர்களை ஏழு வருஷம் மீதியானியரின் கையில் ஒப்புக்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யரும் அமலேக்கியரும் கிழக்கத்திப் புத்திரர் யாவரும் ஏகமாய்க்கூடி, ஆற்றைக் கடந்துவந்து, யெஸ்ரயேல் பள்ளத்தாக்கிலே பாளயமிறங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மிருகஜீவன்களோடும், தங்கள் கூடாரங்களோடும், வெட்டுக்கிளிகளைப்போல் திரளாய் வருவார்கள்; அவர்களும் அவர்கள் ஒட்டகங்களும் எண்ணிமுடியாததாயிருக்கும்; இந்தப்பிரகாரமாக தேசத்தைக் கெடுத்துவிட அதிலே வர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மிருகஜீவன்களோடும், தங்கள் கூடாரங்களோடும், வெட்டுக்கிளிகளைப்போல் திரளாய் வருவார்கள்; அவர்களும் அவர்கள் ஒட்டகங்களும் எண்ணிமுடியாததாயிருக்கும்; இந்தப்பிரகாரமாக தேசத்தைக் கெடுத்துவிட அதிலே வர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ிதியோன் தேவனை நோக்கி: தேவரீர் சொன்னபடி என் கையினாலே இஸ்ரவேலை இரட்சிக்கவேண்டுமா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 மீதியானியராலே இஸ்ரவேலர் மிகவும் சிறுமைப்பட்டார்கள்; அப்பொழுது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ீதியானியர் நிமித்தம் கர்த்தரை நோக்கி முறையிட்ட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ே தேவன் அன்று ராத்திரி செய்தார்; தோல்மாத்திரம் காய்ந்திருந்து, பூமியெங்கும் பனி பெய்த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தூதனானவர் அவனுக்குத் தரிசனமாகி: பராக்கிரமசாலியே கர்த்தர் உன்னோடே இருக்கிறார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தூதனானவர் அவனுக்குத் தரிசனமாகி: பராக்கிரமசாலியே கர்த்தர் உன்னோடே இருக்கிறார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கர்த்தர்: உனக்குச் சமாதானம்; பயப்படாதே, நீ சாவதில்லை என்று சொன்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லிபீடத்தைத் தகர்த்ததினிமித்தம் பாகால் அவனோடே வழக்காடட்டும் என்று சொல்லி, அந்நாளிலே அவனுக்கு யெருபாகால் என்று பேரிடப்பட்ட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லிபீடத்தைத் தகர்த்ததினிமித்தம் பாகால் அவனோடே வழக்காடட்டும் என்று சொல்லி, அந்நாளிலே அவனுக்கு யெருபாகால் என்று பேரிட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ಇಸ್ರಾಯೇಲ್‌ ಮಕ್ಕಳು ಕರ್ತನ ದೃಷ್ಟಿಯಲ್ಲಿ ಕೆಟ್ಟತನಮಾಡಿದರು; ಆದದ ರಿಂದ ಕರ್ತನು ಅವರನ್ನು ಏಳು ವರು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ದ್ಯಾನ್ಯರ ಕೈಗೆ ಒಪ್ಪಿಸ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ಿದ್ಯಾನ್ಯರ ಕೈ ಇಸ್ರಾಯೇಲಿಗೆ ವಿರೋಧವಾಗಿ ಬಲವಾದದರಿಂದ ಇಸ್ರಾಯೇಲ್‌ ಮಕ್ಕಳು ಮಿದ್ಯಾನ್ಯರ ನಿಮಿತ್ತ ತ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್ವತಗಳಲ್ಲಿ ಇರುವ ಗುಹೆಗಳನ್ನೂ ಗವಿಗಳನ್ನೂ ಬಲವಾದ ಸ್ಥಾನಗಳನ್ನೂ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ಿದ್ಯಾನ್ಯರೂ ಅಮಾಲೇಕ್ಯರೂ ಮೂಡಣದ ಮಕ್ಕಳೆಲ್ಲರೂ ಏಕವಾಗಿ ಕೂಡಿ ದಾಟಿಬಂದು ಇಜ್ರೇ ಲಿನ ತಗ್ಗಿನಲ್ಲಿ ದಂಡಿ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ಕರ್ತನ ಆತ್ಮವು ಗಿದ್ಯೋನನ ಮೇಲೆ ಬಂತು. ಅವನು ತುತೂರಿಯನ್ನು ಊದಿದಾಗ ಅಬೀಯೆಜೆರಿನವರು ಅವನ ಹಿಂದೆ ಕೂ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್ಯರು ಬೀಜ ಬಿತ್ತಿದ ತರುವಾಯ ಮಿದ್ಯಾನ್ಯರೂ ಅಮಾಲೇ ಕ್ಯರೂ ಮೂಡಣದ ಮಕ್ಕಳೂ ಅವರಿಗೆ ವಿರೋಧವಾಗ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ಿ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ಗಾಜಾದ ಪ್ರದೇಶದ ಮಟ್ಟಿಗೂ ಭೂಮಿಯ ಫಲವನ್ನು ಕೆಡಿಸಿಬಿಟ್ಟು ಇಸ್ರಾಯೇಲಿನಲ್ಲಿ ಆಹಾರವಾದರೂ ಕುರಿದನ ಕತ್ತೆಗಳಾದರೂ ಉ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ಮನಸ್ಸೆಯವರೆಲ್ಲರಿಗೂ ದೂತರನ್ನು ಕಳುಹಿಸಿದಾಗ ಅವರು ಅವರ ಹಿಂದೆ ಕೂಡಿಬಂದರು. ಆಶೇರಲ್ಲಿಯೂ ಜೆಬುಲೂನಿ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ಫ್ತಾಲಿಯಲ್ಲಿಯೂ ದೂತರನ್ನು ಕಳುಹಿಸಿದಾಗ ಅವರು ಇವರಿಗೆ ಎದುರಾಗ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ತಮ್ಮ ಕುರಿದನಗಳೂ ಡೇರೆ ಗಳೂ ಸಹಿತವಾಗಿ ಮಿಡಿತೆಗಳ ಹಾಗೆ ಗುಂಪಾಗಿ ಬಂದರು. ಅವರಿಗೂ ಅವರ ಒಂಟೆಗಳಿಗೂ ಎಣ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ಲಿಲ್ಲ. ಹೀಗೆ ಅವರು ಅದನ್ನು ಕೆಡಿಸಿಬಿಡುವದಕ್ಕೆ ದೇಶದಲ್ಲ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ಗಿದ್ಯೋನನು ದೇವರಿಗೆ--ನೀನು ಹೇಳಿದ ಹಾಗೆಯೇ ನನ್ನ ಕೈಯಿಂದ ಇಸ್ರಾಯೇಲನನ್ನು ರಕ್ಷಿಸು ವಿಯ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ಕಾರಣ ಇಸ್ರಾಯೇಲ್ಯರು ಮಿದ್ಯಾನ್ಯರಿಂದ ಬಹಳ ಕುಗ್ಗಿಹೋದರು. ಆಗ ಇಸ್ರಾ ಯೇಲ್‌ ಮಕ್ಕಳು ಕರ್ತನಿಗೆ ಕೂಗ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ಗೋ, ಉಣ್ಣೆಯ ಗುಜ್ಜನ್ನು ಕಣದಲ್ಲಿ ಹಾಕುವೆನು. ಮಂಜು ಉಣ್ಣೆಯ ಮೇಲೆ ಮಾತ್ರವೇ ಇದ್ದು ಭೂಮಿಯೆಲ್ಲಾ ಒಣಗಿದ್ದರ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ಹಾಗೆ ಇಸ್ರಾಯೇಲನ್ನು ನನ್ನ ಕೈಯಿಂದ ರಕ್ಷಿಸುವಿ ಎಂಬದನ್ನು ನಾನು ತಿಳಿಯ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ಅದು ಹಾಗೆಯೇ ಆಯಿತು. ಅವನು ಮರುದಿನ ಉದಯ ದಲ್ಲಿ ಎದ್ದು ಉಣ್ಣೆಯನ್ನು ತೆಗೆದುಕೊಂಡು ಅದರೊಳ ಗಿದ್ದ ಮಂಜಿನ ನೀ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ಬೋಗುಣಿ ತುಂಬಾ ಹಿಂ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ಸ್ರಾಯೇಲ್ಯರು ಮಿದ್ಯಾನ್ಯರ ನಿಮಿತ್ತ ಕರ್ತನಿಗೆ ಕೂಗ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ಗಿದ್ಯೋನನು ದೇವರಿಗೆ--ನಾನು ಇನ್ನೊಂದು ಸಾರಿ ಮಾತನಾಡುವದರಿಂದ ನಿನ್ನ ಕೋಪವು ನನ್ನ ಮೇಲೆ ಉರಿಯಬಾರದು. ಉಣ್ಣೆ 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ೊಂದು ಸಾರಿ ನಾನು ನಿನ್ನನ್ನು ಶೋಧಿಸು ವೆನು. ಉಣ್ಣೆ ಮಾತ್ರವೇ ಒಣಗುವ ಹಾಗೆಯೂ ಭೂಮಿಯಲ್ಲೆಲ್ಲಾ ಮಂಜು ಇರ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್ಪಣೆ ಆ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ಒಬ್ಬ ಪ್ರವಾದಿಯನ್ನು ಇಸ್ರಾ ಯೇಲ್‌ ಮಕ್ಕಳ ಬಳಿಗ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ಾಗೆಯೇ ದೇವರು ಆ ರಾತ್ರಿ ಯಲ್ಲಿ ಮಾಡಿದನು. ಉಣ್ಣೆ ಮಾತ್ರವೇ ಒಣಗಿ ಭೂಮಿಯಲ್ಲೆಲ್ಲಿಯೂ ಮಂಜ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ಅವರಿಗೆ ಹೇಳಿದ್ದೇನಂದರೆ--ಇಸ್ರಾಯೇಲಿನ ದೇವ ರಾದ ಕರ್ತನು ಹೇಳುವದೇನಂದರೆ--ನಾನು ನಿಮ್ಮನ್ನು ಐಗುಪ್ತ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ೆನು; ದಾಸತ್ವದ ಮನೆ ಯಿಂದ ಹೊರಡ ಮಾಡಿದೆನು; ಐಗುಪ್ತ್ಯರ ಕೈಯಿಂದ ಲೂ ನಿಮ್ಮನ್ನು ಬಾಧೆಪಡಿಸುವವರೆಲ್ಲರ ಕೈ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 ಅವರನ್ನು ನಿಮ್ಮ ಮುಂದೆ ಹೊರಗೆಹಾಕಿ ಅವರ ದೇಶವನ್ನು ನಿಮಗ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ಮಗೆ ನಾನೇ ನಿಮ್ಮ ದೇವರಾದ ಕರ್ತನು; ನೀವು ವಾಸಿಸಿರುವ ಅಮೋರಿಯರ ದೇಶದ ದೇವರುಗಳಿಗೆ ಭಯಪಡ ಬೇಡಿರಿ ಎ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ೆನು. ಆದರೆ ನೀವು ನನ್ನ ಮಾತನ್ನು ಕೇಳದೆ ಹೋದಿರಿ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 ದೂತನು ಬಂದು ಅಬೀಯೆಜೆರನಾದ ಯೋವಾಷನು ಹೊಂದಿದ ಒಫ್ರದಲ್ಲಿರುವ ಏಲಾ ಮರದ ಕೆಳಗೆ ಕುಳಿತನು. ಆಗ ಯೋವಾಷನ ಮಗ 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ಯೋನನು ಮಿದ್ಯಾನ್ಯರಿಗೆ ಮರೆಯಾಗುವ ಹಾಗೆ ದ್ರಾಕ್ಷೇ ಆಲೆಯ ಬಳಿಯಲ್ಲಿ ಗೋಧಿಯನ್ನು ಬಡಿಯ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ಕರ್ತನ ದೂತನು ಅವ ನಿಗೆ ಪ್ರತ್ಯಕ್ಷನಾಗಿ ಅವನಿಗೆ--ಬಲಿಷ್ಠನಾದ ಪರಾಕ್ರಮ ಶಾಲಿಯೇ, ಕರ್ತನು ನಿನ್ನ ಸಂಗಡ ಇದ್ದ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ಗಿದ್ಯೋನನು ಅವನಿಗೆ--ನನ್ನ ಕರ್ತನೇ, ಕರ್ತನು ನಮ್ಮ ಸಂಗಡ ಇದ್ದರೆ ಇದೆಲ್ಲಾ ನಮಗೆ ಸಂಭವಿಸಿದ್ದೇನು?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ಐಗುಪ್ತದಿಂದ ಬರಮಾಡಲಿಲ್ಲವೋ ಎಂದು ನಮ್ಮ ತಂದೆಗಳು ನಮಗೆ ವಿವರಿಸಿ ಹೇಳಿದ ಆತನ ಅದ್ಭುತಗಳೆಲ್ಲಾ ಎಲ್ಲಿ?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ಮ್ಮನ್ನು ಕೈಬಿಟ್ಟು ಮಿದ್ಯಾನ್ಯರ ಕೈಗೆ ಒಪ್ಪಿಸಿ 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ಅವನನ್ನು ದೃಷ್ಟಿಸಿ ನೋಡಿ--ಈ ನಿನ್ನ ಶಕ್ತಿಯಿಂದ ಹೋಗು; ನೀನು ಇಸ್ರಾಯೇಲನ್ನು ಮಿದ್ಯಾನ್ಯರ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 ರಕ್ಷಿ ಸುವಿ; ನಾನು ನಿನ್ನನ್ನು ಕಳುಹಿಸಲ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ವನು ಆತನಿಗೆ--ನನ್ನ ಕರ್ತನೇ, ನಾನು ಇಸ್ರಾಯೇಲನ್ನು ಹೇಗೆ ರಕ್ಷಿಸಲಿ? ಮನಸ್ಸೆಯಲ್ಲಿ ನನ್ನ ಕುಟುಂಬ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ತನದ್ದು; ನನ್ನ ತಂದೆಯ ಮನೆಯಲ್ಲಿ ನಾನು ಅಲ್ಪ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ಕರ್ತನು ಅವ ನಿಗೆ--ನಾನು ನಿನ್ನ ಸಂಗಡ ಖಂಡಿತವಾಗಿ ಇರುವ ದರಿಂದ ನೀನು ಮಿದ್ಯಾನ್ಯರನ್ನು ಒಬ್ಬ ಮನುಷ್ಯ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ಂತೆ ಹೊಡೆಯ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ಕ್ಕವನುಈಗ ನಿನ್ನ ಸಮ್ಮುಖದಲ್ಲಿ ನನಗೆ ದಯೆ ದೊರಕಿದ್ದರೆ ನನ್ನ ಸಂಗಡ ಮಾತಾಡುವಾತನು ನೀನೇ ಎಂಬದಕ್ಕೆ ನನಗೆ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ುತನ್ನು ತೋ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ನಿನ್ನ ಬಳಿಗೆ ನನ್ನ ಕಾಣಿಕೆಯನ್ನು ತಂದು ನಿನ್ನ ಮುಂದೆ ಇಡುವ ವರೆಗೆ ನೀನು ಈ ಸ್ಥಳವನ್ನು ಬಿಟ್ಟುಹೋಗ ಬಾರ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ಬೇಡಿಕೊಂಡನು. ಅದಕ್ಕೆ ಆತನುನೀನು ತಿರುಗಿ ಬರುವತನಕ ನಾನು ಕಾದಿರ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ಗಿದ್ಯೋನನು ಒಳಗೆ ಹೋಗಿ ಒಂದು ಮೇಕೆಯ ಮರಿಯನ್ನೂ ಒಂದು ಏಫಾದ ಹಿಟ್ಟಿನಲ್ಲಿ ಹುಳಿ ಇಲ್ಲದ ರೊಟ್ಟಿ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ಮಾಡಿ ಮಾಂಸವನ್ನು ಪುಟ್ಟಿಯಲ್ಲಿ ಇಟ್ಟು ರಸವನ್ನು ಪಾತ್ರೆಯಲ್ಲಿ ಹೊಯಿದು ಅದನ್ನು ಹೊರಗೆ ಮರದ ಕೆಳಗೆ ಇದ್ದ ಆತನ ಬ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ಲ್ಲಿ ತಂದ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ದೂತನು ಅವನಿಗೆನೀನು ಮಾಂಸವನ್ನೂ ಹುಳಿ ಇಲ್ಲದ ರೊಟ್ಟಿಗಳನ್ನೂ ತೆಗೆದುಕೊಂಡು ಈ ಬಂಡೆಯ ಮೇಲಿಟ್ಟು ರ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ಯ್ಯಿ ಅಂದನು. ಅವನು ಹಾಗೆಯೇ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ಕರ್ತನ ದೂತನು ತನ್ನ ಕೈಯಲ್ಲಿದ್ದ ಕೋಲಿನ ಕೊನೆಯನ್ನು ಚಾಚಿ ಮಾಂಸವನ್ನೂ ಹುಳಿ ಇಲ್ಲದ ರೊಟ್ಟಿಗಳನ್ನೂ ಮುಟ್ಟ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ಬೆಂಕಿಯು ಬಂಡೆ ಯಿಂದ ಎದ್ದು ಮಾಂಸವನ್ನೂ ಹುಳಿ ಇಲ್ಲದ ರೊಟ್ಟಿ ಗಳನ್ನೂ ದಹಿಸಿಬಿಟ್ಟಿತು. ಆಗ ಕರ್ತನ ದೂತನ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ಿಗೆ ಕಾಣಿಸದ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ು ಕರ್ತನ ದೂತನೆಂದು ಗಿದ್ಯೋನನು ತಿಳಿದಾಗ ಗಿದ್ಯೋ ನನು--ಅಯ್ಯೋ! ಓ ಕರ್ತನಾದ ದೇವರೇ, ನಾನು ಕರ್ತನ ದೂ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ಾಮುಖಿಯಾಗಿ ನೋಡಿ 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ಕರ್ತನು ಅವನಿಗೆ--ನಿನಗೆ ಸಮಾಧಾನವಾಗಲಿ; ಭಯಪಡಬೇಡ, ನೀನು ಸಾಯ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ಗಿದ್ಯೋನನು ಕರ್ತನಿಗೆ ಅಲ್ಲಿ ಬಲಿಪೀಠವನ್ನು ಕಟ್ಟಿ ಯೆಹೋವ ಷಾಲೋಮ್‌ ಎಂದು ಅದಕ್ಕೆ ಹೆಸರಿಟ್ಟನು. ಅದು ಈ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ೀಯೆಜೆರಿಯರ ಒಫ್ರದಲ್ಲಿ ಇನ್ನೂ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ೇ ರಾತ್ರಿಯಲ್ಲಿ ಕರ್ತನು ಅವನಿಗೆ--ನೀನು ನಿನ್ನ ತಂದೆಗಿರುವ ಎತ್ತುಗಳಲ್ಲಿ ಎಳೇದಾದ ಏಳು ವರುಷದ ಎರಡನೇ ಹೋರ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ಹೋಗಿ ನಿನ್ನ ತಂದೆಗೆ ಇರುವ ಬಾಳನ ಬಲಿಪೀಠವನ್ನು ಕೆಡವಿ ಅದರ ಸವಿಾಪದಲ್ಲಿರುವ ತೋಪನ್ನು ಕಡಿದು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ಈ ಪರ್ವತದ ತುದಿಯಲ್ಲಿ ನೇಮಕವಾದ ಸ್ಥಳದಲ್ಲಿ ನಿನ್ನ ದೇವರಾದ ಕರ್ತನಿಗೆ ಬಲಿಪೀಠವನ್ನು ಕಟ್ಟಿ ಆ ಎರಡನೇ ಹೋರ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ು ಅದನ್ನು ನೀನು ಕಡಿದುಹಾಕಿದ ತೋಪಿನ ಕಟ್ಟಿಗೆಗಳ ಮೇಲೆ ದಹನಬಲಿಯಾಗಿ ಅರ್ಪ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ಗಿದ್ಯೋನನು ತನ್ನ ಸೇವಕರಲ್ಲಿ ಹತ್ತು ಮಂದಿಯನ್ನು ತೆಗೆದುಕೊಂಡು ಕರ್ತನು ತನಗೆ ಹೇಳಿದ ಹಾಗೆಯೇ ಮಾಡಿದನ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ಲಲ್ಲಿ ಮಾಡದ ಹಾಗೆ ಅವನು ತನ್ನ ತಂದೆಯ ಮನೆಯವರಿಗೂ ಆ ಊರಿನ ಮನುಷ್ಯರಿಗೂ ಭಯಪಟ್ಟಿದ್ದರಿಂದ ರಾತ್ರಿಯಲ್ಲಿ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 ಊರಿನ ಮನುಷ್ಯರು ಉದಯದಲ್ಲಿ ಎದ್ದಾಗ ಇಗೋ, ಬಾಳನ ಬಲಿಪೀಠವು ಕೆಡವಲ್ಪಟ್ಟಿತ್ತು. ಅದರ ಸವಿಾಪದಲ್ಲಿದ್ದ ತೋಪ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ಯಲ್ಪಟ್ಟಿತ್ತು. ಕಟ್ಟಲ್ಪಟ್ಟ ಬಲಿಪೀಠದ ಮೇಲೆ ಆ ಎರಡನೇ ಹೋರಿ ಬಲಿ ಅರ್ಪಿಸಲ್ಪಟ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ಅವರು ಒಬ್ಬರಿಗೊ ಬ್ಬರು--ಈ ಕಾರ್ಯವನ್ನು ಮಾಡಿದವನಾರು ಅಂದರು. ಅವರು ವಿಚಾರಿಸಿ ಕೇಳಿದಾಗ ಅವರು--ಯೋವಾಷ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ಯೋನನು ಈ ಕಾರ್ಯ ಮಾಡಿದ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 ಊರಿನವರು ಯೋವಾಷನಿಗೆ--ನಿನ್ನ ಮಗನನ್ನು ಹೊರಗೆ ತಕ್ಕೊಂಡು ಬಾ; ಅವನು ಸಾಯಬೇಕು. ಯಾಕಂದರೆ ಬಾಳನ ಬಲಿಪೀಠ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ವಿ ಅದರ ಬಳಿಯಲ್ಲಿದ್ದ ತೋಪನ್ನು ಕಡಿದು ಹಾಕಿದ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ಯೋವಾಷನು ತನಗೆ ವಿರೋಧವಾಗಿ ನಿಂತಿದ್ದ ಸಮಸ್ತರಿಗೂ--ನೀವು ಬಾಳನಿ ಗಾಗಿ ವ್ಯಾಜ್ಯವಾಡುವಿರೋ? ನೀವ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 ವಿರೋ? ಅವನಿಗಾಗಿ ವ್ಯಾಜ್ಯಮಾಡುವವನು ಈ ಉದಯ ಕಾಲದಲ್ಲೇ ಕೊಲ್ಲಲ್ಪಡಲಿ; ಅವನು ದೇವರಾ ದರೆ ತನ್ನ ಬಲಿಪೀಠ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ವಿಬಿಟ್ಟಿದ್ದಾನೆಂದು ತನಗೋಸ್ಕರ ವ್ಯಾಜ್ಯವ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ಗಿದ್ಯೋ ನನು ಬಾಳನ ಬಲಿಪೀಠವನ್ನು ಕೆಡವಿದ್ದರಿಂದ ಅವನು ಅವನ ಸಂಗಡ ವ್ಯಾಜ್ಯವಾಡಲೆಂದು ಹೇಳಿ ಆ ದಿನದಲ್ಲ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ುಬ್ಬಾಳನೆಂಬ 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2026-10-20T02:31:06Z</dcterms:created>
  <dcterms:modified xsi:type="dcterms:W3CDTF">2026-10-20T02:31:06Z</dcterms:modified>
  <dc:title>ನ್ಯಾಯಸ್ಥಾಪಕರು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