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the LORD turned again the captivity of Zion, we were like them that drea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was our mouth filled with laughter, and our tongue with singing: then said they among the heathen, The LORD has done great things for the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was our mouth filled with laughter, and our tongue with singing: then said they among the heathen, The LORD has done great things for them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was our mouth filled with laughter, and our tongue with singing: then said they among the heathen, The LORD has done great things for the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LORD has done great things for us; whereof we are gla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Return our captivity, O LORD, as the streams in the sou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that sow in tears shall reap in jo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hat goes forth and weeps, bearing precious seed, shall doubtless come again with rejoicing, bringing his sheaves with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hat goes forth and weeps, bearing precious seed, shall doubtless come again with rejoicing, bringing his sheaves with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் சிறையிருப்பைக் கர்த்தர் திருப்பும்போது சொப்பனம் காண்கிறவர்கள்போல் இருந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ம்முடைய வாய் நகைப்பினாலும், நம்முடைய நாவு ஆனந்த சத்தத்தினாலும் நிறைந்திருந்த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: கர்த்தர் இவர்களுக்குப் பெரிய காரியங்களைச் செய்தார் என்று புறஜாதி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மக்குப் பெரிய காரியங்களைச் செய்தார்; இதினிமித்தம் நாம் மகிழ்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ெற்கத்தி வெள்ளங்களைத் திருப்புவதுபோல, எங்கள் சிறையிருப்பைத் திருப்ப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ோடே விதைக்கிறவர்கள் கெம்பீரத்தோடே அற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ள்ளித்தூவும் விதையைச் சுமக்கிறவன் அழுதுகொண்டு போகிறான்; ஆனாலும் தான் அறுத்த அரி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மந்துகொண்டு கெம்பீரத்தோடே திரும்பிவர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2026-09-17T05:44:03Z</dcterms:created>
  <dcterms:modified xsi:type="dcterms:W3CDTF">2026-09-17T05:44:03Z</dcterms:modified>
  <dc:title>சங்கீதம் : 126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