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 ஓடிப்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டிகளுக்குள் இருக்கிற தழைகளைப் பிடுங்குவார்கள்; காட்டுப்பூண்டுகளின் கிழங்குகள் அவர்களுக்கு ஆகார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 அவர்களைத் துரத்திவிட்டார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ள்ளத்தாக்குகளின் வெடிப்புகளிலும், பூமியின் கெபிகளிலும், கன்மலைகளிலும் போய் குடி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டிகளுக்குள்ளிருந்து கதறி, காஞ்சொறிகளின்கீழ் ஒது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ூடரின் மக்களும், நீசரின் பிள்ளைகளும், தேசத்திலிருந்து துரத்துண்டவர்களுமாய் இ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அருவருத்து, எனக்குத் தூரமாகி என் முகத்துக்கு முன்பாகத் துப்பக் கூசாத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அருவருத்து, எனக்குத் தூரமாகி என் முகத்துக்கு முன்பாகத் துப்பக் கூசாத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ட்டின கட்டை அவர் அவிழ்த்து, என்னைச் சிறுமைப்படுத்தினபடியினால், அவர்களும் கடிவாளத்தை என் முகத்துக்கு முன்பாக உதறிவ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ட்டின கட்டை அவர் அவிழ்த்து, என்னைச் சிறுமைப்படுத்தினபடியினால், அவர்களும் கடிவாளத்தை என் முகத்துக்கு முன்பாக உதறிவ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 ஒத்தாசைபண்ணுகிறவர்கள் தேவைய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 ஒத்தாசைபண்ணுகிறவர்கள் தேவைய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ரிதான திறப்புண்டாக்கி, தாங்கள் கெடுத்த வழியில் புரண்டுவர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ரிதான திறப்புண்டாக்கி, தாங்கள் கெடுத்த வழியில் புரண்டுவர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ப்போது என் ஆத்துமா என்னில் முறிந்துபோயிற்று; உபத்திரவத்தின் நாட்கள் என்னைப் பிடித்துக்கொண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ாக்காலத்திலே என் எலும்புகள் துளைக்கப்பட்டு, என் நரம்புகளுக்கு இளைப்பாறுதல் இல்லாத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ோயின் உக்கிரத்தினால் என் உடுப்பு வேறுபட்டுப்போயிற்று; அது என் அங்கியின் கழுத்துப்பட்டையைப்போல, என்னைச் சுற்றிக்கொண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ற்றிலே தள்ளப்பட்டேன்; தூளுக்கும் சாம்பலுக்கும் ஒப்பா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மேல் கொடூரமுள்ளவராக மாறினீர்; உம்முடைய கரத்தின் வல்லமையால் என்னை விரோதிக்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மேல் கொடூரமுள்ளவராக மாறினீர்; உம்முடைய கரத்தின் வல்லமையால் என்னை விரோதிக்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 அறி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நான் யாதொருவனை அவன் ஆபத்திலே தவிக்கப்பண்ணினத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நான் யாதொருவனை அவன் ஆபத்திலே தவிக்கப்பண்ணினத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 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 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ுடல்கள் கொதித்து, அமராதிருக்கிறது; உபத்திரவநாட்கள் என்மேல் வ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 அலற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மலைப்பாம்புகளுக்குச் சகோதரனும், கோட்டான்களுக்குத் தோழனுமா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தோல் என்மேல் கறுத்துப்போயிற்று; என் எலும்புகள் உஷ்ணத்தினால் காய்ந்துபோயிற்ற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ுரமண்டலம் புலம்பலாகவும், என் கின்னரம் அழுகிறவர்களின் ஓலமாகவும் மாற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িন্তু এখন, যারা আমার চেয়েও বয়সে ছোট তারা আমাকে নিয়ে হাসি-ঠাট্টা করে| এবং তাদের পিতারা এতো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দার্থ ছিল য়ে, আমার মেষগুলোকে য়ে কুকুর পাহারা দেয়- আমি ওদের সেই কুকুরের সঙ্গেও রাখতে চা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ঐসব যুবকের পিতারা এতোই দুর্বল য়ে ওরা আমার সাহায্যে আসবে না| তারা এখন বৃদ্ধ ও ক্লান্ত হ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েশীগুলো এখন আর শক্ত ও মজবুত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মৃত মানুষের মতো অনাহারে শুকিয়ে রযেছে| তাই তারা মরুভূমির শুকনো ধূলো 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মরুভূমির নোনা মাটির গাছ উপড়ে নেয়| তারা মরুভূমির এক রকম গাছের শিকড় 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তাদের দল থেকে বিতাড়িত হয়েছে| লোকে এমন ভাবে ওদের দিকে চিত্কার করে য়েন ওরা চো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নদীর শুকনো উপত্যকায, পাহাড়ের গুহায অথবা মাটির গর্তে বাস করতে বাধ্য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মরুভূমির ঝোপঝাড়ে গাধার মত ডাক ছাড়ে এবং কাঁটাঝোপের নীচে গাদাগাদি করে জম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নামহীন একদল অপদার্থ লোক যারা নিজেদের দেশ ছাড়তে বাধ্য হ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এখন ঐসব লোকদের পুত্ররা আমায় নিয়ে গান বেঁধে আমায় উপহাস করে| আমার নামটাই এখন ওদের কাছ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ে শব্দ হয়ে দাঁড়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খন ঐ যুবকরা আমায় ঘৃণা করে| তারা আমার থেকে দূরে দাঁড়ায| তারা নিজেদের আমার থেকে ভালো মনে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, এমনকি আমার মুখে থুতুও দে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আমার ধনুক থেকে গুণ (ছিলা) কেড়ে নিয়ে আমায় দুর্বল করে দিয়েছেন| ঐ মন্দ লোকরা ওদ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োধ নিয়ে আমার বিরুদ্ধে রুখে দাঁড়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আমার ডানদিক থেকে আক্রমণ করে| তারা আমাকে লাথি মেরে ফেলে দিয়েছে| আমার মনে হয় য়েন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কে আক্রমণ করা হল: আমাকে আক্রমণ করে ধ্বংস করার জন্য তারা আমার প্রাচীরে একটা রাস্তা তৈরী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া আমার রাস্তা ছিন্ন-ভিন্ন করে দিয়েছে| তারা আমাকে ধ্বংস করতে সফল হয়েছে| তাদের থামাবার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একটা সৈন্যদলের মত যারা দেওয়াল ভেঙে একটা বড় গর্ত করেছে এবং পাথর কুচির ওপর দিয়ে গড়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িযে আমার ঘাড়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ন্ত্রাস আমাকে গ্রাস করেছে| আমার সম্মান বাতাসের মত মুছে গেছে| আমার নিরাপত্তা মেঘের মতোই অদৃশ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আমার জীবন প্রায় শেষ হয়ে এসেছে এবং আমি খুব শীঘ্রই মারা যাবো| দুর্ভোগের দিন আমাকে আঁকড়ে ধ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রাতে আমার হাড়ে ব্যথা করে| আমার যন্ত্রণা বন্ধ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 আমার বস্ত্র কেড়ে নিয়েছেন, এবং আমার বস্ত্র মুচড়ে বিকৃত আকার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আমায় কাদায় ছুঁড়ে ফেলে দিয়েছেন এবং আমি ধূলা ও ছাই এর মত হয়ে গ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, আপনার সাহায্যের জন্য আমি আপনার কাছে কাঁদি কিন্তু আপনি শোনেন না| আমি দাঁড়িয়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ি, কিন্তু আমার দিকে আপনি কোন মনোয়োগ দ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ঈশ্বর, আপনি আমার প্রতি নীচ ব্যবহার করেছেন| আমাকে আঘাত করবার জন্য আপনি আপনার ক্ষমতা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, আপনি শক্তিশালী বাতাসকে আমাকে উড়িয়ে নিয়ে য়েতে দিয়েছেন| আপনি আমাকে ঝড়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জানি আপনি আমায় মৃত্যুর দিকে নিয়ে যাবেন| প্রত্যেকটি জীবন্ত ব্যক্তি অবশ্য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, য়ে ইতিমধ্যেই বিধ্বস্ত ও সাহায্যের জন্য কাতর আর্জি জানাচ্ছে, তাকে নিশ্চয়ই কোন লোক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, আপনি জানেন য়ে, য়ে লোকরা সংকটে পড়েছিলো আমি তাদের জন্য কেঁদেছিলাম| আপনি জানেন য়ে দরিদ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দের জন্য আমার অন্তর কতখানি কাতর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যখন আমি ভালো জিনিস চাইলাম, তখন বিনিময়ে খারাপ জিনিস পেলাম| যখন আমি আলো চাইলাম, অন্ধ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ভেতরে ভেতরে ছিন্নভিন্ন হয়ে গিয়েছি| আমার দুর্ভোগ শেষ হচ্ছে না| আমি দিনের পর দিন ভুগে চ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সব সময়ই দুঃখী এবং বিমর্ষ| আমি মণ্ডলীর মধ্যে দাঁড়িয়ে চিত্কার করে সাহায্য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রুভূমির বুনো কুকুর এবং উটপাখীর মত আমি বরাবরই নিঃসঙ্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ার চামড়া পুড়ে খোসা হয়ে উঠে যাচ্ছে| জ্বরে আমার দেহ উত্তপ্ত হয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ার বীণা দুঃখের গান গাইতে শুরু করেছে| আমার বাঁশিও দুঃখের কান্নায় ভরে উঠ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2026-10-20T05:19:16Z</dcterms:created>
  <dcterms:modified xsi:type="dcterms:W3CDTF">2026-10-20T05:19:16Z</dcterms:modified>
  <dc:title>ইয়োব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