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சை மணாளனே ஆமேன் நீர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 மணாளியும் அழைக்கும் ஓச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ஓ! ஓ! வேகம் வார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் கர்த்தனே ந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, ஆ ஆவல் பெருக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கீ;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டி பறந்து செல்வோ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ுத்த பிரகாசமாம் தூயரின் நீதிய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த்திர தையலாய் யேசுடை அணிந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ிதாவின் நாமமே நெற்றியில் அணிந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ுதிய பாட்டுடன் சீயோனில் நிற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குற்றம் குறைகளும் மற்றும் கரைக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ற்ற மகிமையை பெற்ற சபையத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எப்போ நான் காண்பேனோ என் ஆசை ஏற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ொற்பரன் இயேசுவை கண்டு களிக்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பரிசுத்த ஆவியால் மறுரூபமாகி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ியேக தேவனை சேவிக்க நித்தியமாய்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2026-10-31T17:16:11Z</dcterms:created>
  <dcterms:modified xsi:type="dcterms:W3CDTF">2026-10-31T17:16:11Z</dcterms:modified>
  <dc:title>துதிப் பாடல்கள் : 211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