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foolish Galatians, who has bewitched you, that all of you should not obey the truth, before whose eyes Jesus Christ has been evidently set forth, crucified among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foolish Galatians, who has bewitched you, that all of you should not obey the truth, before whose eyes Jesus Christ has been evidently set forth, crucified among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foolish Galatians, who has bewitched you, that all of you should not obey the truth, before whose eyes Jesus Christ has been evidently set forth, crucified among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is only would I learn of you, Received all of you the Spirit by the works of the law, or by the hearing of fai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is only would I learn of you, Received all of you the Spirit by the works of the law, or by the hearing of fai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re all of you so foolish? having begun in the Spirit, are all of you now made perfect by the fles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re all of you so foolish? having begun in the Spirit, are all of you now made perfect by the fles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ave all of you suffered so many things in vain? if it be yet in vai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therefore that ministers to you the Spirit, and works miracles among you, does he it by the works of the law, or by the hearing of fai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therefore that ministers to you the Spirit, and works miracles among you, does he it by the works of the law, or by the hearing of fai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Abraham believed God, and it was accounted to him for righteousn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now all of you therefore that they which are of faith, the same are the children of Abraha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cripture, foreseeing that God would justify the heathen through faith, preached before the gospel unto Abraham, saying, In you shall all nations be bless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cripture, foreseeing that God would justify the heathen through faith, preached before the gospel unto Abraham, saying, In you shall all nations be bless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then they which be of faith are blessed with faithful Abraha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as many as are of the works of the law are under the curse: for it is written, Cursed is every one that continues not in all things which are written in the book of the law to do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as many as are of the works of the law are under the curse: for it is written, Cursed is every one that continues not in all things which are written in the book of the law to do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as many as are of the works of the law are under the curse: for it is written, Cursed is every one that continues not in all things which are written in the book of the law to do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at no man is justified by the law in the sight of God, it is evident: for, The just shall live by fai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at no man is justified by the law in the sight of God, it is evident: for, The just shall live by fai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aw is not of faith: but, The man that does them shall live in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Christ has redeemed us from the curse of the law, being made a curse for us: for it is written, Cursed is every one that hangs on a t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Christ has redeemed us from the curse of the law, being made a curse for us: for it is written, Cursed is every one that hangs on a tre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the blessing of Abraham might come on the Gentiles through Jesus Christ; that we might receive the promise of the Spirit through fai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the blessing of Abraham might come on the Gentiles through Jesus Christ; that we might receive the promise of the Spirit through fai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rethren, I speak after the manner of men; Though it be but a man's covenant, yet if it be confirmed, no man nullifies, or adds theret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rethren, I speak after the manner of men; Though it be but a man's covenant, yet if it be confirmed, no man nullifies, or adds there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o Abraham and his seed were the promises made. He says not, And to seeds, as of many; but as of one, And to your seed, which is Chri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o Abraham and his seed were the promises made. He says not, And to seeds, as of many; but as of one, And to your seed, which is Chri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o Abraham and his seed were the promises made. He says not, And to seeds, as of many; but as of one, And to your seed, which is Chri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is I say, that the covenant, that was confirmed before of God in Christ, the law, which was four hundred and thirty years after, cannot nullify, that it should make the promise of no effec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is I say, that the covenant, that was confirmed before of God in Christ, the law, which was four hundred and thirty years after, cannot nullify, that it should make the promise of no effec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is I say, that the covenant, that was confirmed before of God in Christ, the law, which was four hundred and thirty years after, cannot nullify, that it should make the promise of no effec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f the inheritance be of the law, it is no more of promise: but God gave it to Abraham by promi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f the inheritance be of the law, it is no more of promise: but God gave it to Abraham by promis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then serves the law? It was added because of transgressions, till the seed should come to whom the promise was made; and it was ordained by angels in the hand of a mediat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then serves the law? It was added because of transgressions, till the seed should come to whom the promise was made; and it was ordained by angels in the hand of a mediat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a mediator is not a mediator of one, but God is 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s the law then against the promises of God? God forbid: for if there had been a law given which could have given life, verily righteousness should have been by the law.]]></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s the law then against the promises of God? God forbid: for if there had been a law given which could have given life, verily righteousness should have been by the law.]]></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s the law then against the promises of God? God forbid: for if there had been a law given which could have given life, verily righteousness should have been by the law.]]></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the scripture has concluded all under sin, that the promise by faith of Jesus Christ might be given to them that believ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the scripture has concluded all under sin, that the promise by faith of Jesus Christ might be given to them that belie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before faith came, we were kept under the law, shut up unto the faith which should afterwards be reveal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before faith came, we were kept under the law, shut up unto the faith which should afterwards be reveal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refore the law was our schoolmaster to bring us unto Christ, that we might be justified by fait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refore the law was our schoolmaster to bring us unto Christ, that we might be justified by fai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after that faith has come, we are no longer under a schoolmast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ll of you are all the children of God by faith in Christ Jesu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as many of you as have been baptized into Christ have put on Chris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as many of you as have been baptized into Christ have put on Chris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 is neither Jew nor Greek, there is neither bond nor free, there is neither male nor female: for all of you are all one in Christ Jesu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 is neither Jew nor Greek, there is neither bond nor free, there is neither male nor female: for all of you are all one in Christ Jes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f all of you be Christ's, then are all of you Abraham's seed, and heirs according to the promis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f all of you be Christ's, then are all of you Abraham's seed, and heirs according to the promi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கலாத்திய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தியில்லாத கலாத்தியரே, நீங்கள் சத்தியத்திற்குக் கீழ்ப்படியாமற்போகத்தக்கதாக உங்களை மயக்கி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 இயேசுகிறிஸ்து சிலுவையிலறையப்பட்டவராக உங்கள் கண்களுக்குமுன் பிரத்தியட்சமாய் உ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ப்பட்டி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ஒன்றைமாத்திரம் உங்களிடத்தில் அறியவிரும்புகிறேன்; நியாயப்பிரமாணத்தின் கிரியைகளினாலேயோ, விசுவாச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யினாலேயோ, எதினாலே ஆவியைப்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வியினாலே ஆரம்பம்பண்ணின நீங்கள் இப்பொழுது மாம்சத்தினாலே முடிவுபெறப்போகிறீர்களோ? நீங்கள் இ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யீ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தனை பாடுகளையும் வீணாய்ப் பட்டீர்களோ? அவைகள் வீணாய்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றியும் உங்களுக்கு ஆவியை அளித்து, உங்களுக்குள்ளே அற்புதங்களை நடப்பிக்கிறவர்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 கிரியைகளினாலேயோ, விசுவாசக் கேள்வியினாலேயோ, எதினாலே செய்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ஆபிரகாம் தேவனை விசுவாசித்தான், அது அவனுக்கு நீதியாக எ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விசுவாசமார்க்கத்தார்கள் எவர்களோ அவர்களே ஆபிரகாமின் பிள்ளைகளென்று அறி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தேவன் விசுவாசத்தினாலே புறஜாதிகளை நீதிமான்களாக்குகிறாரென்று வேதம் முன்னாகக் கண்டு: உன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ஜாதிகளும் ஆசீர்வதிக்கப்படும் என்று ஆபிரகாமுக்குச் சுவிசேஷமாய் முன்னறி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ப்படி விசுவாசமார்க்கத்தார் விசுவாசமுள்ள ஆபிரகாமுடனே ஆசீர்வதிக்க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யாயப்பிரமாணத்தின் கிரியைக்காரராகிய யாவரும் சாபத்திற்குட்பட்டிருக்கிறார்கள்; நியாயப்பிரமா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எழுதப்பட்டவைகளையெல்லாம் செய்யத்தக்கதாக அவைகளில் நிலைத்திராதவன் எ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டவன் என்று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யாயப்பிரமாணத்தினாலே ஒருவனும் தேவனிடத்தில் நீதிமானாகிறதில்லையென்பது வெளியரங்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னெனில், விசுவாசத்தினாலே நீதிமான் பிழைப்பான் என்று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யாயப்பிரமாணமோ விசுவாசத்திற்குரியதல்ல; அவைகளைச் செய்கிற மனுஷனே அவைகளால்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ரத்திலே தூக்கப்பட்ட எவனும் சபிக்கப்பட்டவன் என்று எழுதியிருக்கிறபடி, கிறிஸ்து நமக்காகச் சாப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 சாபத்திற்கு நம்மை நீங்லாக்கி மீட்டுக்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பிரகாமுக்கு உண்டான ஆசீர்வாதம் கிறிஸ்து இயேசுவினால் புறஜாதிகளுக்கு வரும்படி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க்குறித்துச் சொல்லப்பட்ட வாக்குத்தத்தத்தை நாம் விசுவாசத்தினாலே பெறும்படியாகவும் இப்படி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கோதரரே, மனுஷர் முறைமையின்படி சொல்லுகிறேன்; மனுஷர்களுக்குள்ளே உறுதிபண்ணப்பட்ட உடன்படி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தள்ளுகிறதுமில்லை, அதினோடே ஒன்றையும் கூட்டு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பிரகாமுக்கும் அவனுடைய சந்ததிக்கும் வாக்குத்தத்தங்கள் பண்ணப்பட்டன; சந்ததிகளுக்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ரைக்குறித்துச் சொல்லாமல், உன் சந்ததிக்கு என்று ஒருவனைக்குறித்துச் சொல்லியிருக்கிறார்,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 கிறிஸ்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நான் சொல்லுகிறதென்னவெனில், கிறிஸ்துவை முன்னிட்டு தேவனால் முன் உறுதிபண்ண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 நானூற்றுமுப்பது வருஷத்திற்குப்பின்பு உண்டான நியாயப்பிரமாணமானது தள்ளி, வாக்குத்தத்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ர்த்தமாக்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ன்றியும், சுதந்தரமானது நியாயப்பிரமாணத்தினாலே உண்டானால் அது வாக்குத்தத்தத்தினாலே உண்டாயி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அதை ஆபிரகாமுக்கு வாக்குத்தத்தத்தினாலே அருளிச்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டியானால், நியாயப்பிரமாணத்தின் நோக்கமென்ன? வாக்குத்தத்தத்தைப்பெற்ற சந்ததி வருமளவு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ங்களினிமித்தமாகக் கூட்டப்பட்டு, தேவதூதரைக்கொண்டு மத்தியஸ்தன் கையிலே கட்டளையி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த்தியஸ்தன் ஒருவனுக்குரியவனல்ல, தேவனோ ஒ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டியானால், நியாயப்பிரமாணம் தேவனுடைய வாக்குத்தத்தங்களுக்கு விரோதமா? அல்லவே; உயி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த்தக்க நியாயப்பிரமாணம் அருளப்பட்டிருந்ததானால், நீதியானது நியாயப்பிரமாண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டியிராதபடியால், இயேசுகிறிஸ்துவைப் பற்றும் விசுவாசத்தினாலே பலிக்கிற வாக்குத்த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ள்ளவர்களுக்கு அளிக்கப்படும்படி வேதம் எல்லாரையும் ஏகமாய்ப் பாவத்தின்கீழ் அடை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தலால் விசுவாசம் வருகிறதற்குமுன்னே, வெளிப்படப்போகிற விசுவாசத்திற்கு ஏதுவாக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ப்பட்டவர்களாய் நியாயப்பிரமாணத்தின்கீழ் காவல் பண்ணப்பட்டி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விதமாக, நாம் விசுவாசத்திலே நீதிமான்களாக்கப்படுவதற்கு நியாயப்பிரமாணம் ந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னிடத்தில் வழிநடத்துகிற உபாத்தியா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சுவாசம் வந்தபின்பு நாம் உபாத்திக்குக் கீழானவர்கள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ல்லாரும் கிறிஸ்து இயேசுவைப்பற்றும் விசுவாசத்தினால் தேவனுடைய புத்திர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ஏனெனில், உங்களில் கிறிஸ்துவுக்குள்ளாக, ஞானஸ்நானம் பெற்றவர்கள் எத்தனைபேரோ அத்தனை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த் தரி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தனென்றும் கிரேக்கனென்றுமில்லை, அடிமையென்றும் சுயாதீனனென்றுமில்லை, ஆணென்றும் பெண்ணென்று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ல்லாரும் கிறிஸ்து இயேசுவுக்குள் ஒன்றா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ங்கள் கிறிஸ்துவினுடையவர்களானால், ஆபிரகாமின் சந்ததியாராயும், வாக்குத்தத்தத்தி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ராயுமி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3]]></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2026-09-17T00:33:13Z</dcterms:created>
  <dcterms:modified xsi:type="dcterms:W3CDTF">2026-09-17T00:33:13Z</dcterms:modified>
  <dc:title>கலாத்தியர்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