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ூதாவினுடைய ராஜாக்களின் எலும்புகளையும், அவர்களுடைய பிரபுக்களின் எலும்புகளையும், ஆசாரியர்களின் எலும்புகளையும், தீர்க்கதரிசிகளின் எலும்புகளையும், எருசலேமுடைய குடிகளின் எலும்புகளையும், அவர்களுடைய பிரேதக்குழிகளிலிருந்து எடு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ூதாவினுடைய ராஜாக்களின் எலும்புகளையும், அவர்களுடைய பிரபுக்களின் எலும்புகளையும், ஆசாரியர்களின் எலும்புகளையும், தீர்க்கதரிசிகளின் எலும்புகளையும், எருசலேமுடைய குடிகளின் எலும்புகளையும், அவர்களுடைய பிரேதக்குழிகளிலிருந்து எடு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நேசித்ததும், சேவித்ததும்,பின்பற்றினதும், நாடினதும், பணிந்துகொண்டதுமாயிருந்த சூரியனுக்கும், சந்திரனுக்கும், வானத்தின் சர்வசேனைக்கும் முன்பாக அவைகளைப் பரப்பிவைப்பார்கள் என்று கர்த்தர் சொல்லுகிறார்; அவைகள் வாரி அடக்கம்பண்ணப்படாமல் பூமியின்மேல் எருவா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நேசித்ததும், சேவித்ததும்,பின்பற்றினதும், நாடினதும், பணிந்துகொண்டதுமாயிருந்த சூரியனுக்கும், சந்திரனுக்கும், வானத்தின் சர்வசேனைக்கும் முன்பாக அவைகளைப் பரப்பிவைப்பார்கள் என்று கர்த்தர் சொல்லுகிறார்; அவைகள் வாரி அடக்கம்பண்ணப்படாமல் பூமியின்மேல் எருவ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நேசித்ததும், சேவித்ததும்,பின்பற்றினதும், நாடினதும், பணிந்துகொண்டதுமாயிருந்த சூரியனுக்கும், சந்திரனுக்கும், வானத்தின் சர்வசேனைக்கும் முன்பாக அவைகளைப் பரப்பிவைப்பார்கள் என்று கர்த்தர் சொல்லுகிறார்; அவைகள் வாரி அடக்கம்பண்ணப்படாமல் பூமியின்மேல் எருவ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த் துஷ்ட வம்சத்தில் மீதியாயிருந்து, என்னால் எல்லா இடங்களிலும் துரத்திவிடப்பட்டு மீந்திருக்கிற யாவருக்கும், ஜீவனைப்பார்க்கிலும் மரணமே விருப்பம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த் துஷ்ட வம்சத்தில் மீதியாயிருந்து, என்னால் எல்லா இடங்களிலும் துரத்திவிடப்பட்டு மீந்திருக்கிற யாவருக்கும், ஜீவனைப்பார்க்கிலும் மரணமே விருப்பமாயிருக்குமென்று சேனைகளின்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அவர்களை நோக்கி: விழுந்தவர்கள் எழுந்திருக்கிறதில்லையோ? வழிதப்பிப்போனவர்கள் திரும்புகிறதில்லைய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அவர்களை நோக்கி: விழுந்தவர்கள் எழுந்திருக்கிறதில்லையோ? வழிதப்பிப்போனவர்கள் திரும்புகிறதில்லைய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எருசலேமியராகிய இந்த ஜனம் என்றைக்கும் வழிதப்பிப்போகிறதென்ன? கபடத்தை உறுதியாய்ப் பிடித்திருக்கிறார்கள்; திரும்பமாட்டோம் என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எருசலேமியராகிய இந்த ஜனம் என்றைக்கும் வழிதப்பிப்போகிறதென்ன? கபடத்தை உறுதியாய்ப் பிடித்திருக்கிறார்கள்; திரும்பமாட்டோம் என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வனித்துக் கேட்டேன், அவர்கள் யதார்த்தம் பேசவில்லை; என்ன செய்தேனென்று சொல்லி, தன் பொல்லாப்பினிமித்தம் மனஸ்தாபப்படுகிறவன் ஒருவனுமில்லை; யுத்தத்துக்குள் பாய்கிற குதிரையைப்போல அவரவர் வேகமாய் ஓடிப்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வனித்துக் கேட்டேன், அவர்கள் யதார்த்தம் பேசவில்லை; என்ன செய்தேனென்று சொல்லி, தன் பொல்லாப்பினிமித்தம் மனஸ்தாபப்படுகிறவன் ஒருவனுமில்லை; யுத்தத்துக்குள் பாய்கிற குதிரையைப்போல அவரவர் வேகமாய் ஓடிப்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கவனித்துக் கேட்டேன், அவர்கள் யதார்த்தம் பேசவில்லை; என்ன செய்தேனென்று சொல்லி, தன் பொல்லாப்பினிமித்தம் மனஸ்தாபப்படுகிறவன் ஒருவனுமில்லை; யுத்தத்துக்குள் பாய்கிற குதிரையைப்போல அவரவர் வேகமாய் ஓடிப்போ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ாயத்திலுள்ள நாரை முதலாய்த் தன் வேளையை அறியும்; காட்டுப்புறாவும், கொக்கும், தகைவிலான் குவியும் தாங்கள் வரத்தக்க காலத்தை அறியும்; என் ஜனங்களோ கர்த்தரின் நியாயத்தை அறியார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ாயத்திலுள்ள நாரை முதலாய்த் தன் வேளையை அறியும்; காட்டுப்புறாவும், கொக்கும், தகைவிலான் குவியும் தாங்கள் வரத்தக்க காலத்தை அறியும்; என் ஜனங்களோ கர்த்தரின் நியாயத்தை அறியார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ாயத்திலுள்ள நாரை முதலாய்த் தன் வேளையை அறியும்; காட்டுப்புறாவும், கொக்கும், தகைவிலான் குவியும் தாங்கள் வரத்தக்க காலத்தை அறியும்; என் ஜனங்களோ கர்த்தரின் நியாயத்தை அறியார்கள் என்று கர்த்தர் உரைக்கிறார் என்று சொல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ஞானிகளென்றும், கர்த்தருடைய வேதம் எங்களிடத்திலிருக்கிறதென்றும் நீங்கள் சொல்லுகிறதெப்படி மெய்யாகவே, இதோ, வேதபாரகரின் கள்ள எழுத்தாணி அதை அபத்தமா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ஞானிகளென்றும், கர்த்தருடைய வேதம் எங்களிடத்திலிருக்கிறதென்றும் நீங்கள் சொல்லுகிறதெப்படி மெய்யாகவே, இதோ, வேதபாரகரின் கள்ள எழுத்தாணி அதை அபத்தமா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ஞானிகள் வெட்கி, கலங்கிப் பிடிபடுவார்கள்; இதோ, கர்த்தருடைய சொல்லை வெறுத்துப்போட்டார்கள்; அவர்களுக்கு ஞானமேது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ஞானிகள் வெட்கி, கலங்கிப் பிடிபடுவார்கள்; இதோ, கர்த்தருடைய சொல்லை வெறுத்துப்போட்டார்கள்; அவர்களுக்கு ஞானமேது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ுடைய ஸ்திரீகளை அந்நியருக்கும், அவர்களுடைய வயல்களை அவைகளைக் கட்டிக்கொள்பவர்களுக்கும் கொடுப்பேன்; அவர்களிலே சிறியோர் தொடங்கிப் பெரியோர்மட்டும் ஒவ்வொருவரும் பொருளாசைக்காரராயிருக்கிறார்கள்; தீர்க்கதரிசிகள் தொடங்கி ஆசாரியர்கள் மட்டும் ஒவ்வொருவரும் பொய்யராயிருந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அவர்களுடைய ஸ்திரீகளை அந்நியருக்கும், அவர்களுடைய வயல்களை அவைகளைக் கட்டிக்கொள்பவர்களுக்கும் கொடுப்பேன்; அவர்களிலே சிறியோர் தொடங்கிப் பெரியோர்மட்டும் ஒவ்வொருவரும் பொருளாசைக்காரராயிருக்கிறார்கள்; தீர்க்கதரிசிகள் தொடங்கி ஆசாரியர்கள் மட்டும் ஒவ்வொருவரும் பொய்யராயிருந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மாதானமில்லாதிருதும், சமாதானம் சமாதானம் என்று சொல்லி, என் ஜனமாகிய குமாரத்தியின் காயங்களை மேற்பூச்சாய்க் குணமாக்கு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மாதானமில்லாதிருதும், சமாதானம் சமாதானம் என்று சொல்லி, என் ஜனமாகிய குமாரத்தியின் காயங்களை மேற்பூச்சாய்க் குணமாக்கு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ங்கள் அருவருப்பானதைச் செய்ததினிமித்தம் வெட்கப்படுகிறார்களா? பரிச்சேதம் வெட்கப்படார்கள், நாணவும் அறியார்கள்; ஆகையால் விழுகிறவர்களுக்குள்ளே விழுவார்கள்; நான் அவர்களை விசாரிக்குங்காலத்திலே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ங்கள் அருவருப்பானதைச் செய்ததினிமித்தம் வெட்கப்படுகிறார்களா? பரிச்சேதம் வெட்கப்படார்கள், நாணவும் அறியார்கள்; ஆகையால் விழுகிறவர்களுக்குள்ளே விழுவார்கள்; நான் அவர்களை விசாரிக்குங்காலத்திலே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ங்கள் அருவருப்பானதைச் செய்ததினிமித்தம் வெட்கப்படுகிறார்களா? பரிச்சேதம் வெட்கப்படார்கள், நாணவும் அறியார்கள்; ஆகையால் விழுகிறவர்களுக்குள்ளே விழுவார்கள்; நான் அவர்களை விசாரிக்குங்காலத்திலே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ை முற்றிலும் அழித்துப்போடுவேன் என்று கர்த்தர் சொல்லுகிறார்; திராட்சச்செடியிலே குலைகளிராது, அத்திமரத்திலே பழங்களிராது, இலையும் உதிரும், நான் அவர்களுக்குக் கொடுத்தது அவர்களைவிட்டுத் தாண்டிப்போகும் என்று சொல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ை முற்றிலும் அழித்துப்போடுவேன் என்று கர்த்தர் சொல்லுகிறார்; திராட்சச்செடியிலே குலைகளிராது, அத்திமரத்திலே பழங்களிராது, இலையும் உதிரும், நான் அவர்களுக்குக் கொடுத்தது அவர்களைவிட்டுத் தாண்டிப்போகும் என்று சொல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ை முற்றிலும் அழித்துப்போடுவேன் என்று கர்த்தர் சொல்லுகிறார்; திராட்சச்செடியிலே குலைகளிராது, அத்திமரத்திலே பழங்களிராது, இலையும் உதிரும், நான் அவர்களுக்குக் கொடுத்தது அவர்களைவிட்டுத் தாண்டிப்போகும் என்று சொல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ும்மாயிருப்பானேன்? கூடிவாருங்கள்; நாம் அரணான பட்டணங்களுக்குள் பிரவேசித்து, அங்கே சங்காரமாவோம்; நாம் கர்த்தருக்கு விரோதமாய்ப் பாவஞ்செய்தபடியால், நம்முடைய தேவனாகிய கர்த்தர் நம்மைச் சங்காரம்பண்ணி, நமக்குப் பிச்சுக்கலந்த தண்ணீரைக் குடிக்கக்கொடு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ும்மாயிருப்பானேன்? கூடிவாருங்கள்; நாம் அரணான பட்டணங்களுக்குள் பிரவேசித்து, அங்கே சங்காரமாவோம்; நாம் கர்த்தருக்கு விரோதமாய்ப் பாவஞ்செய்தபடியால், நம்முடைய தேவனாகிய கர்த்தர் நம்மைச் சங்காரம்பண்ணி, நமக்குப் பிச்சுக்கலந்த தண்ணீரைக் குடிக்கக்கொடுக்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ும்மாயிருப்பானேன்? கூடிவாருங்கள்; நாம் அரணான பட்டணங்களுக்குள் பிரவேசித்து, அங்கே சங்காரமாவோம்; நாம் கர்த்தருக்கு விரோதமாய்ப் பாவஞ்செய்தபடியால், நம்முடைய தேவனாகிய கர்த்தர் நம்மைச் சங்காரம்பண்ணி, நமக்குப் பிச்சுக்கலந்த தண்ணீரைக் குடிக்கக்கொடுக்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ாதானத்துக்குக் காத்திருந்தோம், பிரயோஜனமில்லை; ஆரோக்கியகாலத்துக்குக் காத்திருந்தோம், இதோ, ஆபத்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மாதானத்துக்குக் காத்திருந்தோம், பிரயோஜனமில்லை; ஆரோக்கியகாலத்துக்குக் காத்திருந்தோம், இதோ, ஆபத்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ணிலிருந்து அவர்களுடைய குதிரைகளின் மூச்செறிதல் கேட்கப்படுகிறது; அவர்களுடைய பலத்த அஸ்வங்கள் கனைக்கிற சத்தத்தினால் தேசமெல்லாம் அதிருகிறது; அவர்கள் வந்து தேசத்தையும் அதில் உள்ளவைகளையும், பட்டணத்தையும் அதின் குடிகளையும் பட்சிப்ப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ணிலிருந்து அவர்களுடைய குதிரைகளின் மூச்செறிதல் கேட்கப்படுகிறது; அவர்களுடைய பலத்த அஸ்வங்கள் கனைக்கிற சத்தத்தினால் தேசமெல்லாம் அதிருகிறது; அவர்கள் வந்து தேசத்தையும் அதில் உள்ளவைகளையும், பட்டணத்தையும் அதின் குடிகளையும் பட்சிப்ப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ாணிலிருந்து அவர்களுடைய குதிரைகளின் மூச்செறிதல் கேட்கப்படுகிறது; அவர்களுடைய பலத்த அஸ்வங்கள் கனைக்கிற சத்தத்தினால் தேசமெல்லாம் அதிருகிறது; அவர்கள் வந்து தேசத்தையும் அதில் உள்ளவைகளையும், பட்டணத்தையும் அதின் குடிகளையும் பட்சிப்ப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ெய்யாய், இதோ, தடைகட்டப்படாத சர்ப்பங்களையும், கட்டுவிரியன்களையும் உங்களுக்குள் அனுப்புகிறேன், அவைகள் உங்களைக் கடிக்கும்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ெய்யாய், இதோ, தடைகட்டப்படாத சர்ப்பங்களையும், கட்டுவிரியன்களையும் உங்களுக்குள் அனுப்புகிறேன், அவைகள் உங்களைக் கடிக்கும்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சஞ்சலத்தில் ஆறுதலடையப்பார்த்தும், என் இருதயம் பலட்சயமாயிருக்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சீயோனில் கர்த்தர் இல்லையோ? அதில் ராஜா இல்லையோ? என்று, என் ஜனமாகிய குமாரத்தி தூரதேசத்திலிருந்து கூப்பிடும் சத்தம் கேட்கப்படுகிறது; ஆனால், அவர்கள் தங்கள் சுரூபங்களினாலும் அந்நியரின் மாயைகளினாலும் எனக்குக் கோபமுண்டாக்கினது என்ன என்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சீயோனில் கர்த்தர் இல்லையோ? அதில் ராஜா இல்லையோ? என்று, என் ஜனமாகிய குமாரத்தி தூரதேசத்திலிருந்து கூப்பிடும் சத்தம் கேட்கப்படுகிறது; ஆனால், அவர்கள் தங்கள் சுரூபங்களினாலும் அந்நியரின் மாயைகளினாலும் எனக்குக் கோபமுண்டாக்கினது என்ன என்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சீயோனில் கர்த்தர் இல்லையோ? அதில் ராஜா இல்லையோ? என்று, என் ஜனமாகிய குமாரத்தி தூரதேசத்திலிருந்து கூப்பிடும் சத்தம் கேட்கப்படுகிறது; ஆனால், அவர்கள் தங்கள் சுரூபங்களினாலும் அந்நியரின் மாயைகளினாலும் எனக்குக் கோபமுண்டாக்கினது என்ன என்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றுப்புக்காலம் சென்றது, கோடைக்காலமும் முடிந்தது, நாமோ இரட்சிக்கப்படவ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ஜனமாகிய குமாரத்தியின் காயங்களினால் நானும் காயப்பட்டேன்; கரிகறுத்திருக்கிறேன்; திகைப்பு என்னைப் பிடித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ீலேயாத்திலே பிசின் தைலம் இல்லையோ? இரணவைத்தியனும் அங்கே இல்லையோ? பின்னை ஏன் என் ஜனமாகிய குமாரத்தி சொஸ்தமடையாமற்போனாள்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 કહે છે, “જ્યારે એ સમય આવશે ત્યારે યહૂદિયાના રાજાઓનાં અને તેમના આગેવાનોનાં, યાજકોના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બોધકોનાં તેમજ યરૂશાલેમના વતનીઓના હાડકાં તેમની કબરોમાંથી બહાર કાઢ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ને તેઓનાં હાડકાં સૂર્ય, ચંદ્ર અને આકાશનાં નક્ષત્રો સમક્ષ પાથરવામાં આવશે, જેમના પર તેમને પ્ર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, જેમની તેઓ પૂજા કરતા હતા, જેમની તેઓ સલાહ લેતા હતા. એ હાડકાં ફરી ભેગાં કરવામાં કે દાટવામાં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, પરંતુ પૃથ્વીના પટ પર ખાતરરૂપ થ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અને આ દુષ્ટ પ્રજામાંથી જેઓ જીવતાં રહેશે, તેઓને હું જ્યાં જ્યાં વિખેરી નાખીશ, ત્યાં ત્યાં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વા કરતાં મરવું વધારે પસંદ કરશે.” એમ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ું એ લોકોને કહેજે કે આ યહોવાના વચન છે. “કોઇ પડી જાય છે તો પાછો ઊભો થાય છે. કોઇ રસ્તો ભૂલે છે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ો ભૂલ સમજાતા સાચે રસ્તે પાછો ફ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ો પછી તમે મારાથી મોં ફેરવીને ગયા છો તો પાછા કેમ નથી ફરતા? તમે તમારી ભ્રામક મૂર્તિઓને વળગી રહો 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ાછા આવવાની ના પાડ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ેં તમને ધ્યાનથી સાંભળ્યા છે, પણ કોઇ સાચું બોલતું નથી, કોઇ પોતાની દુષ્ટતા માટે પશ્ચાતાપ કર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, કહેતું પણ નથી કે, “અરે અમે આ શું કર્યું?” જેમ ઘોડો યુદ્ધના મેદાનમાં વેગથી ધસે છે, તેમ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નાં રસ્તા પર વેગથી આગળ વધ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કાશમાં ઊડતો બગલો પણ પોતાના સ્થળાંતરનો સમય જાણે છે, તેમ જ હોલો, અબાબીલ તથા સારસ પણ જાણે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િવર્ષ તેઓ સર્વ યહોવાએ તેમના માટે નિર્ધારિત કરેલા સમયે પાછા ફરે છે; પરંતુ મારા લોકોને યહોવ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યમનું ભાન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મે એવું શી રીતે કહી શકો કે, ‘અમે શાણા છીએ, અમારી પાસે યહોવાનુ નિયમશાસ્ત્ર છે’ શાસ્ત્રીઓએ જૂઠ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લમો દ્વારા નિયમશાસ્ત્રમાં જૂઠ દાખલ કર્યું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‘શાણા માણસો લજ્જિત થશે, તેઓ ડરી જશે અને તેમના કામો ઉઘાડા પડી જશે. નોંધી રાખજો, આ યહોવાના શબ્દ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ણે નકાર્યા હતા. તેમની પાસે કેવું શાણપણ હોઇ શક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ું તેમની પર દુકાળ, તરવાર અને બીમારી મોકલી દઇશ. હું તેમની પર ત્યાં સુધી હુમલો કરીશ જ્યા સુધી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રી નહિ જાય, ત્યારે તેઓ આ ભૂમિ પર સદાને માટે નહી રહે. જે મેં તેમને અને તેમના પિતૃઓને આપ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ઓ મારા લોકોના ઘા નો સામાન્ય ઉઝરડા હોય એમ ઉપચાર કરે છે. તેઓ કહે છે કે, ‘બરાબર છે, બધું બરાબ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’ પણ લગારે બરાબ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ૂર્તિઓની પૂજા કરવાને લીધે, શું તેઓને શરમ લાગે છે? ના, તેઓને સહેજે શરમ લાગતી નથી; વળી શરમ શું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પણ તેઓ જાણતા નથી! તે કારણે હું જોઇશ કે આથી બીજાની જેમ તેમનું પણ પતન થશે. હું જ્યારે તેમને સ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 ત્યારે તેઓ ભોંયભેગા થઇ જશે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હોવા કહે છે કે, “હું તેઓનો સંપૂર્ણ નાશ કરીશ; વળી દ્રાક્ષાવેલા પર કઇં દ્રાક્ષો થશે નહિ, 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જીરીને અંજીર લાગશે નહિ, ને પાંદડા ચીમળાશે; મેં તેઓને જે કઇં આપ્યું છે તે તેઓની પાસેથી જતું રહ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છી યહોવાના લોકો કહેશે, “અહીં આપણે મરણ પામવાની પ્રતિક્ષા શા માટે કરીએ? આવો, આપણે કિલ્લેબં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ોમાં જઇએ અને ત્યાં મૃત્યુ પામીએ, કારણ કે આપણા દેવ યહોવાએ આપણું મૃત્યુ જાહેર કર્યું છે અને આપણ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ર્વ પાપોને કારણે દેવે આપણને ઝેરનો પ્યાલો પીવાને આપ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આપણે શાંતિની અપેક્ષા રાખી હતી, પરંતુ કઇં શાંતિ થઇ નહિ, આપણે કુશળ સમયની રાહ જોઇ હતી, પરંતુ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દલે ભય આવી પડ્ય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ઉત્તર દિશાની સરહદ ઉપરથી યુદ્ધના ભણકારા સંભળાઇ રહ્યા છે. દુશ્મનો દાનના કુળસમૂહોના શહેર સુધી આ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ોંચ્યા છે; ત્યાંથી તેમના ઘોડાઓના હણહણાટ સંભળાય છે, તેમના હણહણાટથી આખો દેશ ધ્રુજી ઊઠે છે, એ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ખો પ્રદેશ અને એમનું સર્વસ્વ, શહેરો અને તેના વતનીઓને ભરખી જવા આવ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યહોવા કહે છે, “સાવધાન! હવે હું તમારા પર સપોર્ અને નાગો મોકલું છું, એવા કે જેને કોઇ મંત્રથી વશ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શકે, તે તમને કરડ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દેવ મારું હૃદય થાકી ગયું છે, શોક મને ઘેરી વ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સાંભળ! દુર સુધી દેશમાં મારા લોકોની ચીસ સંભળાય છે, તેઓ કહે છે, “યહોવા હવે સિયોનમાં નથી? સિયોન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ઓનો રાજા એમાં વસતો નથી?” યહોવાએ પ્રત્યુત્તર આપ્યો, “તમારી કોતરેલી મૂર્તિઓની પૂજા કરીને અને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દેશી દેવો દ્વારા શા માટે મને ક્રોધિત કર્યો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લોકો કહે છે, “કાપણી પૂરી થઇ છે, ઉનાળો વિતી ગયો છે, પણ આપણું તારણ ન થય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ારા લોકોના ઘા જોઇને મારું હૈયું ઘવાય છે, હું શોક કરું છું; અને હું વિશાદથી દિગ્મૂઢ થઇ ગ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શું હવે ગિલયાદમાં દવા નથી? ત્યાં કોઇ વૈદ્ય નથી? તો પછી મારા લોકોના ઘા રુઝાતા કેમ નથી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2026-10-20T05:22:59Z</dcterms:created>
  <dcterms:modified xsi:type="dcterms:W3CDTF">2026-10-20T05:22:59Z</dcterms:modified>
  <dc:title>યિર્મેયા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