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ெய்வமே என் இயேசுவ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ெய்வமே என் தெய்வ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 நல்ல தேவன்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 வல்ல தேவன்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ப்போல என்னைக் கா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 என்னைத் தா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 என்னைத் தே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ில்லையே இயேசைய்யா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 நான் (போற்றுகிறேன்) எ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ோற்றுகிறேன் வாழ்த்துகிறேன் வணங்க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2026-07-31T18:29:53Z</dcterms:created>
  <dcterms:modified xsi:type="dcterms:W3CDTF">2026-07-31T18:29:53Z</dcterms:modified>
  <dc:title>துதிப் பாடல்கள் : 723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