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िर्मयाह यह भविष्यद्वाणी कर रहा था, तब इम्मेर का पुत्र पशहूर ने जो याजक और यहोवा के भवन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रखवाला था, वह सब सु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ो पशहूर ने यिर्मयाह भविष्यद्वक्ता को मारा और उसे उस काठ में डाल दिया जो यहोवा के भवन के ऊ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न्यामीन के फाटक के पास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बिहान को जब पशहूर ने यिर्मयाह को काठ में से निकलवाया, तब यिर्मयाह ने उस से कहा, यहोवा ने तेर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हूर नहीं मागोर्मिस्साबीब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यहोवा ने यों कहा है, देख, मैं तुझे तेरे लिये और तेरे सब मित्रों के लिये भी भय का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ऊंगा। वे अपने शत्रुओं की तलवार से तेरे देखते ही वध किए जाएंगे। और मैं सब यहूदियों को बाबु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े वश में कर दूंगा; वह उन को बंधुआ कर के बाबुल में ले जाएगा, और तलवार से मार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मैं इस नगर के सारे धन को और इस में की कमाई और सब अनमोल वस्तुओं को और यहूदा के राजाओं का जित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 हुआ धन है, उस सब को उनके शत्रुओं के वश में कर दूंगा; और वे उसको लूट कर अपना कर लेंगे और बाबु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, हे पशहूर, तू उन सब समेत जो तेरे घर में रहते हैं बंधुआई में चला जाएगा; अपने उन मित्रों सम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 से तू ने झूठी भविष्यद्वाणी की, तू बाबुल में जाएगा और वहीं मरेगा, और वहीं तुझे और उन्हें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दी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यहोवा, तू ने मुझे धोखा दिया, और मैं ने धोखा खाया; तू मुझ से बलवन्त है, इस कारण तू मुझ पर प्रब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या। दिन भर मेरी हंसी होती है; सब कोई मुझ से ठट्ठा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ोंकि जब मैं बातें करता हूँ, तब मैं जोर से पुकार पुकारकर ललकारता हूँ कि उपद्रव और उत्पात हु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ं उत्पात! क्योंकि यहोवा का वचन दिन भर मेरे लिये निन्दा और ठट्ठा का कारण होत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ि मैं कहूं, मैं उसकी चर्चा न करूंगा न उसके नाम से बोलूंगा, तो मेरे हृदय की ऐसी दशा होगी मान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हड्डियों में धधकती हुई आग हो, और मैं अपने को रोकते रोकते थक गया पर मुझ से रहा नहीं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ने बहुतों के मुंह से अपना अपवाद सुना है। चारों ओर भय ही भय है! मेरी जान पहचान के सब जो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ोकर खाने की बाट जोहते हैं, वे कहते हैं, उसके दोष बताओ, तब हम उनकी चर्चा फैला देंगे। कदाचित वह धो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ए, तो हम उस पर प्रबल हो कर, उस से बदला 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यहोवा मेरे साथ है, वह भयंकर वीर के समान है; इस कारण मेरे सताने वाले प्रबल न होंगे,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ोकर खाकर गिरेंगे। वे बुद्धि से काम नहीं करते, इसलिये उन्हें बहुत लज्जित होना पड़ेगा। उनका अप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दैव बना रहेगा और कभी भूला 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सेनाओं के यहोवा, हे धर्मियों के परखने वाले और हृदय और मन के ज्ञाता, जो बदला तू उन से ल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मैं देखूं, क्योंकि मैं ने अपना मुक़द्दमा तेरे ऊपर छोड़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ोवा के लिये गाओ; यहोवा की स्तुति करो! क्योंकि वह दरिद्र जन के प्राण को कुकमिर्यों के हाथ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श्रापित हो वह दिन जिस में मैं उत्पन्न हुआ! जिस दिन मेरी माता ने मुझ को जन्म दिया वह धन्य न ह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श्रापित हो वह जन जिसने मेरे पिता को यह समाचार देकर उसको बहुत आनन्दित किया कि तेरे लड़का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 जन की दशा उन नगरों की सी हो जिन्हें यहोवा ने बिन दया ढा दिया; उसे सवेरे तो चिल्लाहट और दोप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युद्ध की ललकार सुनाई दिया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उसने मुझे गर्भ ही में न मार डाला कि मेरी माता का गर्भाशय ही मेरी क़ब्र होती, और मैं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दा पड़ा रह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ैं क्यों उत्पात और शोक भोगने के लिये जन्मा और कि अपने जीवन में परिश्रम और दु:ख देखूं,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नामधराई में व्यतीत कर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2026-10-22T08:47:04Z</dcterms:created>
  <dcterms:modified xsi:type="dcterms:W3CDTF">2026-10-22T08:47:04Z</dcterms:modified>
  <dc:title>यिर्मयाह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