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 பின்பு தம்முடைய கண்களை வானத்துக்கு ஏறெடுத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 பின்பு தம்முடைய கண்களை வானத்துக்கு ஏறெடுத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ே, வேளை வந்தது, நீர் உம்முடைய குமாரனுக்குத் தந்தருளின யாவருக்கும் அவர் நித்தியஜீவனைக் கொடுக்கும்பொருட்டு மாம்சமான யாவர்மேலும் நீர் அவருக்கு அதிகாரங்கொடுத்தபடியே, உம்முடைய குமாரன் உம்மை மகிமைப்படுத்தும்படிக்கு நீர் உம்முடைய குமாரனை மகிமைப்படுத்த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ே, வேளை வந்தது, நீர் உம்முடைய குமாரனுக்குத் தந்தருளின யாவருக்கும் அவர் நித்தியஜீவனைக் கொடுக்கும்பொருட்டு மாம்சமான யாவர்மேலும் நீர் அவருக்கு அதிகாரங்கொடுத்தபடியே, உம்முடைய குமாரன் உம்மை மகிமைப்படுத்தும்படிக்கு நீர் உம்முடைய குமாரனை மகிமைப்படுத்த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ான மெய்த்தேவனாகிய உம்மையும் நீர் அனுப்பினவராகிய இயேசுகிறிஸ்துவையும் அறிவதே நித்தியஜீ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ான மெய்த்தேவனாகிய உம்மையும் நீர் அனுப்பினவராகிய இயேசுகிறிஸ்துவையும் அறிவதே நித்தியஜீ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நான் உம்மை மகிமைப்படுத்தினேன்; நான் செய்யும்படி நீர் எனக்கு நியமித்த கிரியையைச் செய்துமுடி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வே, உலகம் உண்டாகிறதற்கு முன்னே உம்மிடத்தில் எனக்கு உண்டாயிருந்த மகிமையினாலே இப்பொழுது நீர் என்னை உம்மிடத்திலே மகிமைப்படுத்த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வே, உலகம் உண்டாகிறதற்கு முன்னே உம்மிடத்தில் எனக்கு உண்டாயிருந்த மகிமையினாலே இப்பொழுது நீர் என்னை உம்மிடத்திலே மகிமைப்படுத்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உலகத்தில் தெரிந்தெடுத்து எனக்குத் தந்த மனுஷருக்கு உம்முடைய நாமத்தை வெளிப்படுத்தினேன். அவர்கள் உம்முடையவர்களாயிருந்தார்கள், அவர்களை எனக்குத் தந்தீர், அவர்கள் உம்முடைய வசனத்தைக் கைக்கொண்ட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உலகத்தில் தெரிந்தெடுத்து எனக்குத் தந்த மனுஷருக்கு உம்முடைய நாமத்தை வெளிப்படுத்தினேன். அவர்கள் உம்முடையவர்களாயிருந்தார்கள், அவர்களை எனக்குத் தந்தீர், அவர்கள் உம்முடைய வசனத்தைக் கைக்கொண்ட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ந்தவைகளெல்லாம் உம்மாலே உண்டாயினவென்று இப்பொழுது அறிந்த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க்குக் கொடுத்த வார்த்தைகளை நான் அவர்களுக்குக் கொடுத்தேன்; அவர்கள் அவைகளை ஏற்றுக்கொண்டு, நான் உம்மிடத்திலிருந்து புறப்பட்டுவந்தேன் என்று நிச்சயமாய் அறிந்து, நீர், என்னை அனுப்பினீர் என்று விசுவாசித்த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க்குக் கொடுத்த வார்த்தைகளை நான் அவர்களுக்குக் கொடுத்தேன்; அவர்கள் அவைகளை ஏற்றுக்கொண்டு, நான் உம்மிடத்திலிருந்து புறப்பட்டுவந்தேன் என்று நிச்சயமாய் அறிந்து, நீர், என்னை அனுப்பினீர் என்று விசுவாசித்த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ாக வேண்டிக்கொள்ளுகிறேன்; உலகத்துக்காக வேண்டிக்கொள்ளாமல், நீர் எனக்குத் தந்தவர்களுக்காக வேண்டிக்கொள்ளுகிறேன்; அவர்கள் உம்முடையவர்களாயிருக்கிறா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ாக வேண்டிக்கொள்ளுகிறேன்; உலகத்துக்காக வேண்டிக்கொள்ளாமல், நீர் எனக்குத் தந்தவர்களுக்காக வேண்டிக்கொள்ளுகிறேன்; அவர்கள் உம்முடையவர்களாயிருக்கிற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ுடையவைகள் யாவும் உம்முடையவைகள், உம்முடையவைகள் என்னுடையவைகள்; அவர்களில் நான் மகிமைப்பட்டிருக்கிறேன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ுடையவைகள் யாவும் உம்முடையவைகள், உம்முடையவைகள் என்னுடையவைகள்; அவர்களில் நான் மகிமைப்பட்டிருக்கிறேன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 பிதாவே, நீர் எனக்குத் தந்தவர்கள் நம்மைப்போல ஒன்றாயிருக்கும்படிக்கு, நீர் அவர்களை உம்முடைய நாமத்தினாலே காத்துக்கொள்ள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 பிதாவே, நீர் எனக்குத் தந்தவர்கள் நம்மைப்போல ஒன்றாயிருக்கும்படிக்கு, நீர் அவர்களை உம்முடைய நாமத்தினாலே காத்துக்கொள்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 பிதாவே, நீர் எனக்குத் தந்தவர்கள் நம்மைப்போல ஒன்றாயிருக்கும்படிக்கு, நீர் அவர்களை உம்முடைய நாமத்தினாலே காத்துக்கொள்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 எனக்குத் தந்தவர்களைக் காத்துக்கொண்டுவந்தேன்; வேதவாக்கியம் நிறைவேறத்தக்கதாக கேட்டின் மகன் கெட்டுப்போனானேயல்லாமல், அவர்களில் ஒருவனும் கெட்டுப்போ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 எனக்குத் தந்தவர்களைக் காத்துக்கொண்டுவந்தேன்; வேதவாக்கியம் நிறைவேறத்தக்கதாக கேட்டின் மகன் கெட்டுப்போனானேயல்லாமல், அவர்களில் ஒருவனும் கெட்டுப்போ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 எனக்குத் தந்தவர்களைக் காத்துக்கொண்டுவந்தேன்; வேதவாக்கியம் நிறைவேறத்தக்கதாக கேட்டின் மகன் கெட்டுப்போனானேயல்லாமல், அவர்களில் ஒருவனும் கெட்டுப்போ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 இருக்கையில் இவைகளைச்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 இருக்கையில் இவைகளை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 இருக்கையில் இவைகளை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ம்முடைய வார்த்தையை அவர்களுக்குக் கொடுத்தேன்; நான் உலகத்தானல்லாததுபோல அவர்களும் உலகத்தாரல்ல; ஆதலால் உலகம் அவர்களைப் பகை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ம்முடைய வார்த்தையை அவர்களுக்குக் கொடுத்தேன்; நான் உலகத்தானல்லாததுபோல அவர்களும் உலகத்தாரல்ல; ஆதலால் உலகம் அவர்களைப் பகைத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அவர்களை உலகத்திலிருந்து எடுத்துக்கொள்ளும்படி நான் வேண்டிக்கொள்ளாமல், நீர் அவர்களைத் தீமையினின்று காக்கும்படி வேண்டிக்கொள்ள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அவர்களை உலகத்திலிருந்து எடுத்துக்கொள்ளும்படி நான் வேண்டிக்கொள்ளாமல், நீர் அவர்களைத் தீமையினின்று காக்கும்படி வேண்டிக்கொள்ள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லகத்தானல்லாததுபோல, அவர்களும் உலகத்தார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்முடைய சத்தியத்தினாலே அவர்களைப் பரிசுத்தமாக்கும்; உம்முடைய வசனமே சத்திய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 உலகத்தில் அனுப்பினதுபோல, நானும் அவர்களை உலகத்தில் அனுப்ப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ம் சத்தியத்தினாலே பரிசுத்தமாக்கப்பட்டவர்களாகும்படி, அவர்களுக்காக நான் என்னைத்தானே பரிசுத்தமாக்க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ம் சத்தியத்தினாலே பரிசுத்தமாக்கப்பட்டவர்களாகும்படி, அவர்களுக்காக நான் என்னைத்தானே பரிசுத்தமாக்க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வர்களுக்காக வேண்டிக்கொள்ளுகிறதுமல்லாமல், இவர்களுடைய வார்த்தையினால் என்னை விசுவாசிக்கிறவர்களுக்காகவும் வேண்டிக்கொள்ள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வர்களுக்காக வேண்டிக்கொள்ளுகிறதுமல்லாமல், இவர்களுடைய வார்த்தையினால் என்னை விசுவாசிக்கிறவர்களுக்காகவும் வேண்டிக்கொள்ள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 என்னிலேயும் நான் உம்மிலேயும் இருக்கிறதுபோல அவர்களெல்லாரும் நம்மில் ஒன்றாயிருக்கவும் வேண்டிக்கொள்ள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 என்னிலேயும் நான் உம்மிலேயும் இருக்கிறதுபோல அவர்களெல்லாரும் நம்மில் ஒன்றாயிருக்கவும் வேண்டிக்கொள்ள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 என்னிலேயும் நான் உம்மிலேயும் இருக்கிறதுபோல அவர்களெல்லாரும் நம்மில் ஒன்றாயிருக்கவும் வேண்டிக்கொள்ள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ஒன்றாயிருக்கிறதுபோல: அவர்களும் ஒன்றாயிருக்கும்படி நீர் எனக்குத்தந்த மகிமையை நான் அவர்களுக்குக் கொடுத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ஒன்றாயிருக்கிறதுபோல: அவர்களும் ஒன்றாயிருக்கும்படி நீர் எனக்குத்தந்த மகிமையை நான் அவர்களுக்குக் கொடுத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மைப்பாட்டில் அவர்கள் தேறினவர்களாயிருக்கும்படிக்கும், என்னை நீர் அனுப்பினதையும், நீர் என்னில் அன்பாயிருக்கிறதுபோல அவர்களிலும் அன்பாயிருக்கிறதையும் உலகம் அறியும்படிக்கும், நான் அவர்களிலும் நீர் என்னிலும் இருக்கும்படி வேண்டிக்கொள்ள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மைப்பாட்டில் அவர்கள் தேறினவர்களாயிருக்கும்படிக்கும், என்னை நீர் அனுப்பினதையும், நீர் என்னில் அன்பாயிருக்கிறதுபோல அவர்களிலும் அன்பாயிருக்கிறதையும் உலகம் அறியும்படிக்கும், நான் அவர்களிலும் நீர் என்னிலும் இருக்கும்படி வேண்டிக்கொள்ள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 மகிமையை நீர் எனக்குத் தந்தவர்கள் காணும்படியாக, நான் எங்கே இருக்கிறேனோ அங்கே அவர்களும் என்னுடனேகூட இருக்க விரும்ப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 மகிமையை நீர் எனக்குத் தந்தவர்கள் காணும்படியாக, நான் எங்கே இருக்கிறேனோ அங்கே அவர்களும் என்னுடனேகூட இருக்க விரும்ப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 மகிமையை நீர் எனக்குத் தந்தவர்கள் காணும்படியாக, நான் எங்கே இருக்கிறேனோ அங்கே அவர்களும் என்னுடனேகூட இருக்க விரும்ப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யுள்ள பிதாவே, உலகம் உம்மை அறியவில்லை, நான் உம்மை அறிந்திருக்கிறேன்; நீர் என்னை அனுப்பினதை இவர்களும் அறிந்த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யுள்ள பிதாவே, உலகம் உம்மை அறியவில்லை, நான் உம்மை அறிந்திருக்கிறேன்; நீர் என்னை அனுப்பினதை இவர்களும் அறிந்த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ர் என்னிடத்தில் வைத்த அன்பு அவர்களிடத்திலிருக்கும்படிக்கும், நானும் அவர்களிலிருக்கும்படிக்கும், உம்முடைய நாமத்தை அவர்களுக்குத் தெரியப்படுத்தினேன்; இன்னமும் தெரியப்படுத்துவ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ர் என்னிடத்தில் வைத்த அன்பு அவர்களிடத்திலிருக்கும்படிக்கும், நானும் அவர்களிலிருக்கும்படிக்கும், உம்முடைய நாமத்தை அவர்களுக்குத் தெரியப்படுத்தினேன்; இன்னமும் தெரியப்படுத்த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આ વાતો કહી રહ્યાં પછી તેણે આકાશ તરફ જોયું. ઈસુએ પ્રાર્થના કરી, “પિતા, સમય આવ્યો છે.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ને મહિમાવાન કર. જેથી દીકરો તને મહિમાવાન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ં દીકરાને સર્વ લોકો પર અધિકાર આપ્યો છે. જેથી દીકરો તે બધા લોકોને અનંતજીવન બક્ષે. જે તે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આ અનંતજીવન છે કે માણસો તને ઓળખી શકે, ફક્ત ખરા દેવ, અને તે માણસો ઈસુ ખ્રિસ્તને ઓળખી શકે. જ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ં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ં મને જે કરવાનું સોંપ્યું છે તે કામ મે પૂરું કર્યુ છે. મેં તેને પૃથ્વી પર મહિમાવાન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હવે, હે પિતા, તારી સાથે મને મહિમાવાન કર. જગતની શરુંઆત થતાં પહેલાં તારી સાથે મારો જે મહિમા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ને આપ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તેં મને જગતમાંથી કેટલાક માણસો આપ્યા. મેં તેઓને તું કોના જેવો છે તે બતાવ્યું છે. તે માણસો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અને તેં મને તેઓ આપ્યા છે. તેઓએ તારા ઉપદેશનું પાલ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વે તેઓ જાણે છે કે તેં મને આપેલી દરેક વસ્તુ તારી પાસેથ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ં મને જે વચનો આપ્યા છે તે મેં તેઓને આપ્યા. તેઓએ તે વચનોને સ્વીકાર્યા. તેઓ જાણે છે કે હ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આવ્યો છું અને તેઓને વિશ્વાસ છે કે તેં મન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મણા હું તેઓને માટે પ્રાર્થના કરું છું. હું જગતના લોકો માટે પ્રાર્થના કરતો નથી. પણ તેં મ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આપ્યાં છે તેઓને માટે હું પ્રાર્થના કરું છું, કારણ કે તેઓ તાર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ી પાસે જે બધા છે તે તારાં છે, અને તારી પાસે જે બધા છે તે મારાં છે, અને આ માણસો મારો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વે હું તારી પાસે આવું છું. હવે હું આ જગતમાં રહીશ નહિ. પણ આ માણસો હજુ પણ આ દુનિયામાં છે.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તેઓને સલામત રાખે છે. તારા નામના અધિકારથી સલામત રાખે છે (જે નામ તેં મને આપેલું છે.), તેથી તેઓ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, જેમ તું અને હું એક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હું તેઓની સાથે હતો, મેં તેઓને સલામત રાખ્યાં. મેં તારા નામની સત્તાથી તેઓને સલા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ાં-જે નામ તેં મને આપ્યું છે. મેં તેઓનું રક્ષણ કર્યુ છે. અને તેઓમાંનો માત્ર એક ખોવાયો હતો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પસંદ કરાયેલ ન હતો. તે ખોવાયો હતો. શાસ્ત્રલેખમાં જે કહ્યું છે તે બની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હું હમણા તારી પાસે આવું છું. પણ હું આ વસ્તુઓ માટે પ્રાર્થના કરું છું ત્યારે પણ હું હજુ જગ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હું આ વસ્તુઓ કહું છું તેથી આ માણસો મારો આનંદ પ્રાપ્ત કરી શકે. હું ઈચ્છું છું કે મારો બધો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પાસે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ને તારો ઉપદેશ આપ્યો છે અને જગતે તેઓને તિરસ્કાર કર્યો છે, કારણ કે તેઓ આ દુનિયાના નથી. જેમ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દુનિય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તને તેઓને આ દુનિયામાંથી બહાર લઈ જવાનું કહેતો નથી. પણ હું તને દુષ્ટ પાપમાંથી (શેતાનથી)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લામત રાખવાનું ક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 આ જગતના નથી, તે જ રીતે હું આ જગત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ારા સત્ય દ્વારા તારી સેવા માટે તૈયાર કર. તારું વચન સત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ં તેઓને જગતમાં મોકલ્યા છે. જે રીતે તેં મને જગતમાં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મારી જાતને સેવા માટે તૈયાર કરું છું. હું તેઓના માટે આ કરું છું. જેથી કરીને તેઓ ખરેખર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ા માટે તૈયાર થઈ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હું આ માણસો માટે પ્રાર્થના કરું છું. હું પણ તે બધા લોકો માટે પ્રાર્થના કરું છું. આ બધા લો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ના કારણે તેઓ મારામાં વિશ્વાસ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િતા, હું પ્રાર્થના કરું છું કે જે બધા લોકો મારામાં વિશ્વાસ કરે છે તેઓ એક બને. તું મારામા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ું તારામાં છું. હું પ્રાર્થના કરું છું કે આ બધા લોકો પણ આપણમાં એક થાય. તેથી જગત વિશ્વાસ કરશ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ં મન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ેં આ લોકોને તેં મને જે મહિમા આપ્યો હતો તે મેં આપ્યો જેથી આપણે જેમ એક છીએ તે પ્રમાણે તેઓ પણ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તેઓમાં હોઈશ અને તું મારામાં હોઈશ. તેથી તેઓ સંપૂર્ણ રીતે એક થશે. પછી જગત જાણશે કે તેં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ો છે અને જગત જાણશે કે તેં આ લોકોને પ્રેમ કર્યો હતો. જેમ તેં મને પ્રેમ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પિતા, હું ઈચ્છું છું કે હું જે દરેક જગ્યાએ છું ત્યાં તેં મને જેઓને આપ્યાં છે તેઓ મારી સાથે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ઈચ્છું છું કે તેઓ મારો મહિમા જુએ. આ મહિમા તેં મને આપેલો છે. કારણ કે જગતની ઉત્પત્તિ થતાં પહ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ં મને પ્રેમ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િતા, તું એક જે ન્યાયી છે. જગત તને જાણતું નથી. પણ હું તને જાણું છું. અને આ લોકો જાણે છે કે ત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ેં તેઓને બતાવ્યું છે કે તું કોના જેવો છે. અને ફરીથી હું તેઓને બતાવીશ તું કોના જેવો છે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એજ પ્રેમ મળશે જેવો તને મારા માટે છે. અને હું તેઓનામાં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2026-10-21T04:42:20Z</dcterms:created>
  <dcterms:modified xsi:type="dcterms:W3CDTF">2026-10-21T04:42:20Z</dcterms:modified>
  <dc:title>યોહાન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