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 ஆள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 தூதர்களே, அவரை ஸ்தோத்திரி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 ஸ்தோத்திர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 வயதுபோலா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 நமக்குச் சரிக்கட்டாமலும் இ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 அவ்வளவு பெரித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 விலக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ನುಷ್ಯನ ದಿವಸಗಳೋ ಹುಲ್ಲಿನ ಹಾಗೆ ಅವೆ; ಅವನು ಹೊಲದ ಹೂವಿನ ಹಾಗೆಯೇ ಶೋಭ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ಾಗ್ಯೂ ಗಾಳಿಯು ಅದರ ಮೇಲೆ ಬೀಸುತ್ತಲೇ ಅದು ಇಲ್ಲದೆ ಹೋಗುತ್ತದೆ; ಅದರ ಸ್ಥಳವು ಅದನ್ನು ಇನ್ನು ಅರ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ಕರ್ತನ ಕೃಪೆಯು ಆತನಿಗೆ ಭಯಪಡುವವರ ಮೇಲೆಯೂ ಆತನ ನೀತಿಯು ಮಕ್ಕಳ ಮಕ್ಕ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 ಒಡಂಬಡಿಕೆಯನ್ನು ಕೈಕೊಂಡು ಆತನ ಕಟ್ಟಳೆಗಳನ್ನು ನೆನಸಿ ಅದರಂತೆ ಮಾಡುವವರಿಗೂ ನಿತ್ಯತ್ವದಿಂದ ನಿತ್ಯತ್ವ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ಆಕಾಶಗಳಲ್ಲಿ ತನ್ನ ಸಿಂಹಾಸನವನ್ನು ಸ್ಥಾಪಿಸಿದ್ದಾನೆ; ಆತನ ರಾಜ್ಯವು ಎಲ್ಲರ ಮೇಲೆ ಆ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 ದೂತರೇ, ಆತನ ಮಾತಿನ ಸ್ವರವನ್ನು ಕೇಳಿ, ಆತನ ಆಜ್ಞೆಗಳನ್ನು ನಡಿಸುವ ಶ್ರೇಷ್ಠರಾದ ಶೂರ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ನ್ನು ಸ್ತುತಿಸಿರಿ. ಆತನ ಎಲ್ಲಾ ಸೈನ್ಯಗಳೇ, ಆತನ ಇಷ್ಟವನ್ನು ನಡಿಸುವ ಆತನ ಸೇವಕರೇ,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 ಆಳಿಕೆಯ ಎಲ್ಲಾ ಸ್ಥಳಗಳಲ್ಲಿ ಇರುವ ಆತನ ಎಲ್ಲಾ ಕೆಲಸಗಳೇ. ಕರ್ತನನ್ನು ಸ್ತುತಿಸಿರಿ. ನನ್ನ ಮನವೇ,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ನನ್ನ ಮನವೇ, ಕರ್ತನನ್ನೂ ನನ್ನ ಎಲ್ಲಾ ಅಂತರಂಗವೇ, ಆತನ ಪರಿಶುದ್ಧವಾದ ಹೆಸರನ್ನೂ ಸ್ತುತ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ನನ್ನ ಮನವೇ, ಕರ್ತನನ್ನು ಸ್ತುತಿಸು. ಆತನ ಉಪಕಾರಗಳಲ್ಲಿ ಒಂದನ್ನೂ ಮರೆತು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ನಿನ್ನ ಅಪ ರಾಧಗಳನ್ನೆಲ್ಲಾ ಮನ್ನಿಸಿ ನಿನ್ನ ರೋಗಗಳನ್ನೆಲ್ಲಾ ಸ್ವಸ್ಥ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ಜೀವವನ್ನು ನಾಶದೊಳಗಿಂದ ವಿಮೋ ಚಿಸಿ ಪ್ರೀತಿ ಕೃಪೆಯನ್ನೂ ಅಂತಃಕರಣಗಳನ್ನೂ ನಿನಗೆ ಕಿರೀಟವಾಗಿ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ಯೌವನವು ಹದ್ದಿನಂತೆ ಹೊಸದಾಗುವ ಹಾಗೆ ನಿನ್ನ ಬಾಯಿಯನ್ನು ಒಳ್ಳೇದ ರಿಂದ ತೃಪ್ತಿ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ುಗ್ಗಿಸಲ್ಪಡುವವರೆಲ್ಲರಿಗೆ ಕರ್ತನು ನೀತಿಯನ್ನೂ ನ್ಯಾಯವನ್ನೂ ನ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ತನ್ನ ಮಾರ್ಗಗಳನ್ನು ಮೋಶೆಗೂ ತನ್ನ ಕ್ರಿಯೆಗಳನ್ನು ಇಸ್ರಾಯೇಲಿನ ಮಕ್ಕಳಿಗೂ ತಿಳಿಯ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ಅಂತಃಕರಣವೂ ದಯೆಯೂ ದೀರ್ಘಶಾಂತಿಯೂ ಬಹಳ ಕೃಪೆಯೂ ಉಳ್ಳ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ಸದಾಕಾಲಕ್ಕೂ ಗದರಿಸುವದಿಲ್ಲ; ನಿತ್ಯವೂ ಕೋಪಿ ಸುವಾತನ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ಮ್ಮ ಪಾಪಗಳಿಗೆ ತಕ್ಕಂತೆ ನಮಗೆ ಶಿಕ್ಷಿಸಲಿಲ್ಲ; ನಮ್ಮ ಅಪರಾಧಗಳ ಪ್ರಕಾರ ನಮ್ಮನ್ನು ದಂ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ಭೂಮಿಯ ಮೇಲೆ ಆಕಾಶವು ಎಷ್ಟು ಉನ್ನತವೋ ಆತನ ಕೃಪೆಯು ಆತನಿಗೆ ಭಯಪಡುವವರ ಮೇಲೆ ಅಷ್ಟು ಅಪಾ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ೂರ್ವಕ್ಕೂ ಪಶ್ಚಿಮಕ್ಕೂ ಎಷ್ಟು ದೂರವೋ ನಮ್ಮ ದ್ರೋಹಗಳನ್ನು ನಮ್ಮಿಂದ ಅಷ್ಟು ದೂರ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ಂದೆಯು ಮಕ್ಕಳ ಮೇಲೆ ಅಂತಃಕರಣ ಪಡುವ ಪ್ರಕಾರ ಕರ್ತನು ತನಗೆ ಭಯಪಡುವವರ ಮೇಲೆ ಅಂತಃಕರಣಪಡು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ನಮ್ಮ ಪ್ರಕೃತಿಯನ್ನು ತಿಳುಕೊಂಡು ನಾವು ಧೂಳಿ ಯಾಗಿದ್ದೇವೆಂದು ಜ್ಞಾಪಕಮಾಡಿಕೊಳ್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2026-10-21T10:24:00Z</dcterms:created>
  <dcterms:modified xsi:type="dcterms:W3CDTF">2026-10-21T10:24:00Z</dcterms:modified>
  <dc:title>ಕೀರ್ತನೆಗಳು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