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ேவனை நோக்கி என் சத்தத்தை உயர்த்திக் கெஞ்சினேன், என் சத்தத்தை தேவனிடத்தில் உயர்த்தினேன், அவர் எனக்குச் செவி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் ஆண்டவரைத் தேடினேன்; இரவிலும் என் கை தளராமல் விரிக்கப்பட்டிருந்தது; என் ஆத்துமா ஆறுதலடையாமற்போ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ேவனை நினைத்தபோது அலறினேன்; நான் தியானிக்கும்போது என் ஆவிதொய்ந்துபோயிற்று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ூங்காதபடி என் கண்ணிமைகளைப் பிடித்திருக்கிறீர்; நான் பேசமாட்டாதபடி சஞ்சலப்ப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யும், ஆதிகாலத்து வருஷங்களையும் சிந்தி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 ஆராய்ச்சிசெய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க்காலத்தில் என் சங்கீதத்தை நான் நினைத்து, என் இருதயத்தோடே சம்பாஷித்துக்கொள்ளுகிறேன்; என் ஆவி ஆராய்ச்சிசெய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் நித்தியகாலமாய்த் தள்ளிவிடுவாரோ? இனி ஒருபோதும் தயைசெய்யாதிருப்பார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டைய கிருபை முற்றிலும் அற்றுப்போயிற்றோ? வாக்குத்தத்தமானது தலைமுறை தலைமுறைக்கும் ஒழிந்துபோயிற்ற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இரக்கஞ்செய்ய மறந்தாரோ? கோபத்தினாலே தமது உருக்கமான இரக்கங்களை அடைத்துக்கொண்டாரோ? என்றேன்.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 நினைவுகூர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இது என் பலவீனம்; ஆனாலும் உன்னதமானவருடைய வலதுகரத்திலுள்ள வருஷங்களை நினைவுகூர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செயல்களை நினைவுகூருவேன், உம்முடைய பூர்வகாலத்து அதிசயங்களையே நினைவுகூருவே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ியைகளையெல்லாம் தியானித்து உம்முடைய செயல்களை யோசிப்பேன்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, உமது வழி பரிசுத்தஸ்தலத்திலுள்ளது; நம்முடைய தேவனைப்போலப் பெரிய தே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சயங்களைச் செய்கிற தேவன் நீரே, ஜனங்களுக்குள்ளே உம்முடைய வல்லமையை விளங்கப்பண்ணின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ாக்கோபு யோசேப்பு என்பவர்களின் புத்திரராகிய உம்முடைய ஜனங்களை, உமது புயத்தினாலே மீட்டுக்கொண்டீர். (சேலா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லங்கள் உம்மைக் கண்டது, தேவனே ஜலங்கள் உம்மைக் கண்டு தத்தளித்தது; ஆழங்களும் கலங்க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கங்கள் ஜலங்களைப் பொழிந்தது; ஆகாயமண்டலங்கள் முழக்கமிட்டது; உம்முடைய அம்புகளும் தெறிப்புண்டு பற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்முடைய குமுறலின் சத்தம் சுழல்காற்றில் முழங்கினது; மின்னல்கள் பூச்சக்கரத்தைப் பிரகாசிப்பித்தது; பூமி குலுங்கி அதிர்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வழி கடலிலும், உமதுபாதைகள் திரண்ட தண்ணீர்களிலும் இருந்தது; உமது காலடிகள் தெரியப்படாமற்போ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சே ஆரோன் என்பவர்களின் கையால், உமது ஜனங்களை ஒரு ஆட்டுமந்தையைப்போல வழிநடத்த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ఎలుగెత్తి దేవునికి మొఱ్ఱపెట్టుదును ఆయనకు మనవి చేయుదును దేవుడు నాకు చెవియొగ్గువరక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ుగెత్తి ఆయ నకు మనవి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ఆపత్కాలమందు నేను ప్రభువును వెదకితిని రాత్రివేళ నా చెయ్యి వెనుకకు తీయకుండ చాప బడియున్నది.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 ఓదార్పు పొందనొల్లక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ుని జ్ఞాపకము చేసికొనునప్పుడు నేను నిట్టూర్పు విడుచుచున్నాను నేను ధ్యానించునప్పుడు నా ఆత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ుంగిపోవుచున్నది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నా కన్నులు మూతపడనీయవు. నేను కలవరపడుచు మాటలాడలేక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ొల్లిటి దినములను, పూర్వకాల సంవత్సరములను నేను మనస్సునకు తెచ్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పాడిన పాట రాత్రియందు జ్ఞాపకము చేసి కొందును హృదయమున ధ్యానించుకొందును. దేవా, నా ఆత్మ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పుమార్గము శ్రద్ధగా వెద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భువు నిత్యము విడనాడునా? ఆయన ఇకెన్నడును కటాక్షింపడ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 కృప ఎన్నటికిలేకుండ మానిపోయెనా? ఆయన సెలవిచ్చిన మాట తరతరములకు తప్పి పోయ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ుడు కటాక్షింప మానెనా? ఆయన కోపించి వాత్సల్యత చూపకుండునా?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నేనీలాగు అనుకొనుచున్నాను మహోన్నతుని దక్షిణహస్తము మార్పునొందెననుకొను టకు నాకు కలిగిన శ్రమ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చేసిన కార్యములను,పూర్వము జరిగిన నీ ఆశ్చర్యకార్యములను నేను మనస్సునకు తెచ్చుకొ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కార్యమంతయు నేను ధ్యానించుకొందును నీ క్రియలను నేను ధ్యానిం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మార్గం దేవా , అభయారణ్యం ఉంది. మన దేవుడు చాలా గొప్పది దేవుడు ఎవ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శ్చర్యక్రియలు జరిగించు దేవుడవు నీవే జనములలో నీ శక్తిని నీవు ప్రత్యక్షపరచుకొన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బాహుబలమువలన యాకోబు యోసేపుల సంతతి వారగు నీ ప్రజలను నీవు విమోచ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వా, జలములు నిన్ను చూచెను జలములు నిన్ను చూచి దిగులుపడెను అగాధజలములు గజగజల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ేఘరాసులు నీళ్లు దిమ్మరించెను. అంతరిక్షము ఘోషించెను. నీ బాణములు నలుదిక్కుల పా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ఉరుముల ధ్వని సుడిగాలిలో మ్రోగెను మెరుపులు లోకమును ప్రకాశింపజేసెను భూమి వణకి కం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మార్గము సముద్రములో నుండెను. నీ త్రోవలు మహా జలములలో ఉండెను. నీ యడుగుజాడలు గుర్తింపబడక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ాషే అహరోనులచేత నీ ప్రజలను మందవలె నడి ప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2026-10-20T07:33:01Z</dcterms:created>
  <dcterms:modified xsi:type="dcterms:W3CDTF">2026-10-20T07:33:01Z</dcterms:modified>
  <dc:title>కీర్తనలు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