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ுடைய ஊழியக்காரனும், யாக்கோபினுடைய சகோதரனுமாயிருக்கிற யூதா, பிதாவாகிய தேவனாலே பரிசுத்தமாக்கப்பட்டவர்களும், இயேசுகிறிஸ்துவினாலே காக்கப்பட்டவர்களுமாகிய அழைக்கப்பட்டவர்கள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ுடைய ஊழியக்காரனும், யாக்கோபினுடைய சகோதரனுமாயிருக்கிற யூதா, பிதாவாகிய தேவனாலே பரிசுத்தமாக்கப்பட்டவர்களும், இயேசுகிறிஸ்துவினாலே காக்கப்பட்டவர்களுமாகிய அழைக்கப்பட்டவர்களு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இரக்கமும் சமாதானமும் அன்பும் பெரு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ங்களுக்குத் தெரியாதவைகளைத் தூஷிக்கிறார்கள்; புத்தியில்லாத மிருகங்களைப்போல சுபாவப்படி தங்களுக்குத் தெரிந்திருக்கிறவைகளாலே தங்களைக் கெடுத்துக்கொள்ள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ங்களுக்குத் தெரியாதவைகளைத் தூஷிக்கிறார்கள்; புத்தியில்லாத மிருகங்களைப்போல சுபாவப்படி தங்களுக்குத் தெரிந்திருக்கிறவைகளாலே தங்களைக் கெடுத்துக்கொள்ள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க்கு ஐயோ! இவர்கள் காயீனுடைய வழியில் நடந்து, பிலேயாம் கூலிக்காகச் செய்த வஞ்சகத்திலே விரைந்தோடி, கோரா எதிர்த்துப்பேசின பாவத்திற்குள்ளாகி, கெட்டுப்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க்கு ஐயோ! இவர்கள் காயீனுடைய வழியில் நடந்து, பிலேயாம் கூலிக்காகச் செய்த வஞ்சகத்திலே விரைந்தோடி, கோரா எதிர்த்துப்பேசின பாவத்திற்குள்ளாகி, கெட்டு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அவமானங்களை நுரைதள்ளுகிற அமளியான கடலலைகளும், மார்க்கந்தப்பி அலைகிற நட்சத்திரங்களுமாயிருக்கிறார்கள்; இவர்களுக்காக என்றென்றைக்கும் காரிருளே வைக்கப்பட்ட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அவமானங்களை நுரைதள்ளுகிற அமளியான கடலலைகளும், மார்க்கந்தப்பி அலைகிற நட்சத்திரங்களுமாயிருக்கிறார்கள்; இவர்களுக்காக என்றென்றைக்கும் காரிருளே வைக்கப்பட்ட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ாமுக்கு ஏழாந்தலைமுறையான ஏனோக்கும் இவர்களைக்குறித்து: இதோ, எல்லாருக்கும் நியாயத்தீர்ப்புக் கொடுக்கிறதற்கும், அவர்களில் அவபக்தியுள்ளவர்கள் யாவரும் அவபக்தியாய்ச் செய்துவந்த சகல அவபக்தியான கிரியைகளினிமித்தம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முறுமுறுக்கிறவர்களும், முறையிடுகிறவர்களும், தங்கள் இச்சைகளின்படி நடக்கிறவர்களுமாயிருக்கிறார்கள்; இவர்களுடைய வாய் இறுமாப்பானவைகளைப்பேசும்; தற்பொழிவுக்காக முகஸ்துதி செய்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முறுமுறுக்கிறவர்களும், முறையிடுகிறவர்களும், தங்கள் இச்சைகளின்படி நடக்கிறவர்களுமாயிருக்கிறார்கள்; இவர்களுடைய வாய் இறுமாப்பானவைகளைப்பேசும்; தற்பொழிவுக்காக முகஸ்துதி செய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பிரியமானவர்களே, நம்முடைய கர்த்தராகிய இயேசுகிறிஸ்துவின் அப்போஸ்தலரால் முன் சொல்லப்பட்ட வார்த்தைகளை நினைவுகூற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பிரியமானவர்களே, நம்முடைய கர்த்தராகிய இயேசுகிறிஸ்துவின் அப்போஸ்தலரால் முன் சொல்லப்பட்ட வார்த்தைகளை நினைவுகூற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ைசிக்காலத்திலே தங்கள் துன்மார்க்கமான இச்சைகளின்படி நடக்கிற பரியாசக்காரர் தோன்றுவார்கள் என்று உங்களுக்குச் சொன்னா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ைசிக்காலத்திலே தங்கள் துன்மார்க்கமான இச்சைகளின்படி நடக்கிற பரியாசக்காரர் தோன்றுவார்கள் என்று உங்களுக்குச் சொன்னா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பிரிந்து போகிறவர்களும், ஜென்மசுபாவத்தாரும், ஆவியில்லாதவர்களுமா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பிரியமானவர்களே, உங்கள் மகா பரிசுத்தமான விசுவாசத்தின்மேல் உங்களை உறுதிப்படுத்திக்கொண்டு, பரிசுத்த ஆவிக்குள் ஜெபம்பண்ண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பிரியமானவர்களே, உங்கள் மகா பரிசுத்தமான விசுவாசத்தின்மேல் உங்களை உறுதிப்படுத்திக்கொண்டு, பரிசுத்த ஆவிக்குள் ஜெபம்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அன்பிலே உங்களைக் காத்துக்கொண்டு, நித்திய ஜீவனுக்கேதுவாக நம்முடைய கர்த்தராகிய இயேசுக்கிறிஸ்துவினுடைய இரக்கத்தைப்பெறக் காத்திர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அன்பிலே உங்களைக் காத்துக்கொண்டு, நித்திய ஜீவனுக்கேதுவாக நம்முடைய கர்த்தராகிய இயேசுக்கிறிஸ்துவினுடைய இரக்கத்தைப்பெறக் காத்திர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்லாமலும், நீங்கள் பகுத்தறிவுள்ளவர்களாயிருந்து, சிலருக்கு இரக்கம் பாராட்டி, சிலரை அக்கினியிலிருந்து இழுத்துவிட்டு, பயத்தோடே இரட்ச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ாம்சத்தால் கறைப்பட்டிருக்கிற வஸ்திரத்தையும் வெறுத்துத் தள்ள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ாம்சத்தால் கறைப்பட்டிருக்கிற வஸ்திரத்தையும் வெறுத்துத் தள்ள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ாதபடி உங்களைக் காக்கவும், தமது மகிமையுள்ள சந்நிதானத்திலே மிகுந்த மகிழ்ச்சியோடே உங்களை மாசற்றவர்களாய் நிறுத்தவும் வல்லமையுள்ளவர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ாதபடி உங்களைக் காக்கவும், தமது மகிமையுள்ள சந்நிதானத்திலே மிகுந்த மகிழ்ச்சியோடே உங்களை மாசற்றவர்களாய் நிறுத்தவும் வல்லமையுள்ளவர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േശുക്രിസ്തുവിന്റെ ദാസനും യാക്കോബിന്റെ സഹോദരനുമായ യൂദാ, പിതാവായ ദൈവത്തിൽ സ്നേഹിക്കപ്പെ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വിന്നായി സൂക്ഷിക്കപ്പെട്ടും ഇരിക്കുന്നവരായ വിളിക്കപ്പെട്ടവർക്കു എഴുത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ക്കു കരുണയും സമാധാനവും സ്നേഹവും വർദ്ധ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്രിയരേ, നമുക്കു പൊതുവിലുള്ള രക്ഷയെക്കുറിച്ചു നിങ്ങൾക്കു എഴുതുവാൻ സകലപ്രയത്നവും ചെയ്ക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ന്മാർക്കു ഒരിക്കലായിട്ടു ഭരമേല്പിച്ചിരിക്കുന്ന വിശ്വാസത്തിന്നു വേണ്ടി പോരാട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ബോധിപ്പിച്ചെഴുതുവാൻ ആവശ്യം എന്നു എനിക്കു തോ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മ്മുടെ ദൈവത്തിന്റെ കൃപയെ ദുഷ്കാമവൃത്തിക്കു ഹേതുവാക്കി ഏകനാഥനും നമ്മുടെ കർത്താവ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വിനെ നിഷേധിക്കുന്ന അഭക്തരായ ചില മനുഷ്യർ നുഴഞ്ഞു വന്നിരിക്കുന്നു; അവരുടെ ഈ ശിക്ഷാവി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്ടു തന്നേ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ളോ സകലവും ഒരിക്കൽ അറിഞ്ഞുവെങ്കിലും നിങ്ങളെ ഓർപ്പിപ്പാൻ ഞാൻ ഇച്ഛിക്കുന്നതെന്തെന്നാൽ: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െ മിസ്രയീമിൽനിന്നു രക്ഷിച്ചിട്ടും വിശ്വസിക്കാത്തവരെ പിന്നത്തേതിൽ നശ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ങ്ങളുടെ വാഴ്ച കാത്തുകൊള്ളാതെ സ്വന്ത വാസസ്ഥലം വിട്ടുപോയ ദൂതന്മാരെ മഹാദിവസത്തിന്റെ വിധി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ക്കുമുള്ള ചങ്ങലയിട്ടു അന്ധകാരത്തിൻ കീഴിൽ സൂക്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പോലെ സൊദോമും ഗൊമോരയും ചുറ്റുമുള്ള പട്ടണങ്ങളും അവർക്കു സമമായി ദുർന്നടപ്പു ആചരിച്ചു അന്യജഡ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ഹിച്ചു നടന്നതിനാൽ നിത്യാഗ്നിയുടെ ശിക്ഷാവിധി സഹിച്ചുകൊണ്ടു ദൃഷ്ടാന്തമായി കി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ങ്ങനെ തന്നേ ഇവരും സ്വപ്നാവസ്ഥയിലായി ജഡത്തെ മലിനമാക്കുകയും കർത്തൃത്വത്തെ തുച്ഛീകരി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ിമകളെ ദുഷ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പ്രധാനദൂതനായ മിഖായേൽ മോശെയുടെ ശരീരത്തെക്കുറിച്ചു പിശാചിനോടു തർക്കിച്ചു വാദിക്കുമ്പോൾ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ഷണവിധി ഉച്ചരിപ്പാൻ തുനിയാതെ: കർത്താവു നിന്നെ ഭർത്സിക്കട്ടെ എന്നു പറഞ്ഞതേ ഉള്ള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വരോ തങ്ങൾ അറിയാത്തതു എല്ലാം ദുഷിക്കുന്നു; ബുദ്ധിയില്ലാത്ത മൃഗങ്ങളെപ്പോലെ സ്വാഭാവിക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ഹിക്കുന്നവയാൽ ഒക്കെയും തങ്ങളെത്തന്നേ വഷള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ക്കു അയ്യോ കഷ്ടം! അവർ കയീന്റെ വഴിയിൽ നടക്കയും കൂലി കൊതിച്ചു ബിലെയാമിന്റെ വഞ്ചന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േത്തന്നേ ഏല്പിക്കയും കോരഹിന്റെ മത്സരത്തിൽ നശിച്ചുപോ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വർ നിങ്ങളുടെ സ്നേഹസദ്യകളിൽ മറഞ്ഞുകിടക്കുന്ന പാറകൾ; നിങ്ങളോടുകൂടെ വിരുന്നുകഴിഞ്ഞു ഭയംകൂട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ത്തന്നേ തീറ്റുന്നവർ; കാറ്റുകൊണ്ടു ഓടുന്ന വെള്ളമില്ലാത്ത മേഘങ്ങൾ; ഇലകൊഴിഞ്ഞും ഫലമില്ല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രു ചത്തും വേരറ്റും പോയ വൃക്ഷങ്ങ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ങ്ങളുടെ നാണക്കേടു നുരെച്ചു തള്ളുന്ന കൊടിയ കടൽത്തിരകൾ; സദാകാലത്തേക്കും അന്ധതമസ്സ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ക്ഷിച്ചുവെച്ചിരിക്കുന്ന വക്രഗതിയുള്ള നക്ഷത്രങ്ങൾ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ദാംമുതൽ ഏഴാമനായ ഹനോക്കും ഇവരെക്കുറ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ഇതാ കർത്താവു എല്ലാവരെയും വിധിപ്പാനും അവർ അഭക്തിയോടെ ചെയ്ത ഭക്തിവിരുദ്ധമായ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ളുംനിമിത്തം ഭക്തികെട്ട പാപികൾ തന്റെ നേരെ പറഞ്ഞ സകലനിഷ്ഠൂരങ്ങളും നിമിത്തവും ഭക്തികെട്ട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ബോധംവരുത്തുവാനും ആയിരമായിരം വിശുദ്ധന്മാരോടു കൂടെ വന്നിരിക്കുന്നു” എന്നു പ്രവച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പിറുപിറുപ്പുകാരും തങ്ങളുടെ ഗതിയെക്കുറിച്ചു ആവലാധി പറയുന്നവരുമായി സ്വന്തമോഹങ്ങളെ അനുസ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ുന്നു. അവരുടെ വായ് വമ്പുപറയുന്നു; കാര്യസാദ്ധ്യത്തിന്നായി അവർ മുഖസ്തുതി പ്രയോഗ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ങ്ങളോ, പ്രിയരേ, നമ്മുടെ കർത്താവായ യേശുക്രിസ്തുവിന്റെ അപ്പൊസ്തലന്മാർ മുൻപറഞ്ഞ വാക്ക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ന്ത്യകാലത്തു ഭക്തികെട്ട മോഹങ്ങളെ അനുസരിച്ചു നടക്കുന്ന പരിഹാസികൾ ഉണ്ടാകും എന്നു അവർ നിങ്ങള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ർ ഭിന്നത ഉണ്ടാക്കുന്നവർ, പ്രാകൃതന്മാർ, ആത്മാവില്ലാത്തവ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ളോ, പ്രിയമുള്ളവരേ, നിങ്ങളുടെ അതിവിശുദ്ധ വിശ്വാസത്തെ ആധാരമാക്കി നിങ്ങൾക്കു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ികവർദ്ധന വരുത്തിയും പരിശുദ്ധാത്മാവിൽ പ്രാർത്ഥിച്ചും നിത്യജീവന്ന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മ്മുടെ കർത്താവായ യേശുക്രിസ്തുവിന്റെ കരുണെക്കായി കാത്തിരുന്നുംകൊണ്ടു ദൈവസ്നേഹ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ത്തന്നേ സൂക്ഷ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ംശയിക്കുന്നവരായ ചിലരോടു കരുണ ചെയ്‍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ചിലരെ തീയിൽനിന്നു വലിച്ചെടുത്തു രക്ഷിപ്പിൻ; ജഡത്താൽ കറപിടിച്ച അങ്കിപോലും പകെച്ചുകൊണ്ടു ചില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ത്തോടെ കരുണ കാണ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ീഴാതവണ്ണം നിങ്ങളെ സൂക്ഷിച്ചു, തന്റെ മഹിമാസന്നിധിയിൽ കളങ്കമില്ലാത്തവരായി ആനന്ദത്തോടെ നിറു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ിയുള്ളവ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മ്മുടെ കർത്താവായ യേശുക്രിസ്തുമുഖാന്തരം നമ്മുടെ രക്ഷിതാവായ ഏകദൈവത്തിന്നു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കാലത്തിന്നുമുമ്പും ഇപ്പോഴും സദാകാലത്തോളവും തേജസ്സും മഹിമയും ബലവും അധികാരവും ഉണ്ടാ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ൂദ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2026-10-21T02:58:26Z</dcterms:created>
  <dcterms:modified xsi:type="dcterms:W3CDTF">2026-10-21T02:58:26Z</dcterms:modified>
  <dc:title>യൂദാ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