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8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னந்தமே பரமானந்தமே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ண்ணலை அண்டினோர்க் கானந்த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ந்தப்புவி ஒரு சொந்தம் அல்ல எ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என் நேசர் மொழிந்தன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க்கட்டு துன்பமும் இயேசுவின் தொண்டர்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ங்கேயே பங்காய்க் கிடைத்திடி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ாவே நீர் எந்தன் காருண்யக் கோட்ட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ரணமின்றிக் கலங்கேனே ய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ஸ்வாசப் பேழையில் மேலோகம் வ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ேவியே சுக்கான் பிடித்திட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ுள்ளமே உன்னில் சஞ்சலம், ஏன் வீணாய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ின் பள்ளத்தாக்கல்லோ இ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யோன் நகரத்தில் சீக்கிரம் சென்று ந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கீதம் பாடி மகிழ்ந்திட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ூடார வாசிகள் ஆகும் நமக்கிங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ீடென்றும் நாடென்றும் சொல்லலா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வேலையல்லாத வீடொன்றை மேலே த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ய்வேன் எனச் சொல்லிப் போகலைய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ங்கள் தொல்லைகள் இடுக்கண் இடர் இவ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ண்டர் எமை அண்டி வந்திடின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ொல்லி முடியாத ஆறுதல் கிருபைய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த்தினூடே அனுப்பிடுவார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சீக்கிரம் இத்தரை வாரும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ழை வெகுவாய்க் கலங்கு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நேசர் தன் முக ஜோதியே யல்லாம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் தரும் பொருள் ஏதுமி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5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2026-11-01T22:52:46Z</dcterms:created>
  <dcterms:modified xsi:type="dcterms:W3CDTF">2026-11-01T22:52:46Z</dcterms:modified>
  <dc:title>துதிப் பாடல்கள் : 359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