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ீப்பின் புத்திரர் நூற்றுப்பன்னிரண்ட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ின் புத்திரர் தொண்ணூற்று ஐந்த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த்லகேம் ஊராரும், நெத்தோபா ஊராரும் நூற்று எண்பத்தெட்டுப்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ூர் மனிதர் நூற்று இருபத்தெட்டுப்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அஸ்மாவேத் ஊரார் நாற்பத்திரண்ட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ரியாத்யாரீம், கெபிராபேரோத் ஊர்களின் மனிதர் எழுநூற்று நாற்பத்துமூன்ற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ாமா, காபா ஊர்களின் மனிதர் அறுநூற்று இருபத்தொர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்மாஸ் ஊரார் நூற்று இருபத்திரண்ட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த்தேல், ஆயி ஊர்களின் மனிதர் நூற்று இருபத்துமூன்ற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நேபோ ஊரார் ஐம்பத்திரண்ட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ொரு ஏலாம் புத்திரர் ஆயிரத்து இருநூற்று ஐம்பத்துநால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ீம் புத்திரர் முந்நூற்று இருபத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ரிகோ புத்திரர் முந்நூற்று அறுபத்தைந்து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ோத், ஆதீத், ஓனோ ஊர்களின் புத்திரர் எழுநூற்று இருபத்தொர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னாகா புத்திரர் மூவாயிரத்துத் தொளாயிரத்து முப்பத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ரானவர்கள்: யெசுவா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ஸ்கூரின் புத்திரர் ஆயிரத்து இருநூற்று நாற்பத்தேழ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ரீமின் புத்திரர் ஆயிரத்துப் பதினேழ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ாடகரானவர்கள்: ஆசாபின் புத்திரர் நூற்று நாற்பத்தெட்டுப்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ிதனீமியரானவர்கள்: சீகாவின்புத்திரர், அசுபாவின் புத்திரர், தபாகோத்தின் புத்திரர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ேரோசின் புத்திரர், சீயாவின் புத்திரர், பாதோனின் புத்திரர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ெபானாவின் புத்திரர், அகாபாவின் புத்திரர், சல்மாயின் புத்திரர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னானின் புத்திரர், கித்தேலின் புத்திரர், காகாரின் புத்திரர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ராயாகின் புத்திரர், ரேத்சீனின் புத்திரர், நெகோதாவின் புத்திரர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ாசாமின் புத்திரர், ஊசாவின் புத்திரர், பாசெயாகின் புத்திரர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ேசாயின் புத்திரர், மெயுநீமின் புத்திரர், நெபிஷசீமின் புத்திரர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க்பூக்கின் புத்திரர், அகுபாவின் புத்திரர், அர்கூரின் புத்திரர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ஸ்லீ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ெத்சியாகின் புத்திரர், அதிபாவின் புத்திரர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யாலாவின் புத்திரர், தர்கோனின் புத்திரர், கித்தேலின் புத்திரர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ிதனிமியரும் சாலொமோனுடைய வேலையாட்களின் புத்திரரும் ஏகத்துக்கு முந்நூற்றுத் தொண்ணூற்றிரண்டு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சபையார் எல்லாரும் ஏகத்துக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வர்களுடைய குதிரைகள் எழுநூற்று முப்பத்தாறு, அவர்கள் கோவேறு கழுதைகள் இருநூற்று நாற்பத்தைந்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கின் புத்திரர் அறுநூற்று ஐம்பத்திரண்ட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ாமின் புத்திரர் ஆயிரத்திருநூற்று ஐம்பத்துநாலுபே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ூவின் புத்திரர் எண்ணூற்று நாற்பத்தைந்துபே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ூவின் புத்திரர் அறுநூற்று நாற்பத்தெட்டுப்பே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பாயின் புத்திரர் அறுநூற்று இருபத்தெட்டுப்பே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ஸ்காதின் புத்திரர் இரண்டாயிரத்து முந்நூற்று இருபத்திரண்டுபே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ோனிகாமின் புத்திரர் அறுநூற்று அறுபத்தேழுபே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க்வாயின் புத்திரர் இரண்டாயிரத்து அறுபத்தேழுபே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ீனின் புத்திரர் அறுநூற்று ஐம்பத்தைந்துபே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வின் சந்ததியான ஆதேரின் புத்திரர் தொண்ணூற்று எட்டுப்பே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ூமின் புத்திரர் முந்நூற்று இருபத்தெட்டுப்பே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ேசாயின் புத்திரர் முந்நூற்று இருபத்துநால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ારીફના વંશજો 1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ગિબયોનના વંશજો 9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ેથલેહેમના તથા નટોફાહના મનુષ્યો 18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ાથોથના મનુષ્યો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ેથ-આઝમાવેથના મનુષ્યો 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કિર્યાથ-યઆરીમના કફીરાહના તથા બએરોથના મનુષ્યો 7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રામાના તથા ગેબાના મનુષ્યો 6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િખ્માસના મનુષ્યો 1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ેથેલના તથા આયના મનુષ્યો 1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નબોના બીજા નગરના મનુષ્યો 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એલામના બીજા શહેરના વંશજો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હારીમના વંશજો3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રીખોના વંશજો 3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લોદના વંશજો, હાદીદના વંશજો તથા ઓનોના વંશજો 7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સનાઆહના વંશજો 3,93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યાજકો: યદાયાના વંશજો,યેશૂઆના કુટુંબના 97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ઇમ્મેરના વંશજો10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ાશહૂરના વંશજો 1,24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હારીમના વંશજો 1,0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લેવીઓ: યેશૂઆના અને કાદ્મીએલ અને, હોદૈયાના વંશજોમાંના 7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ગવૈયાઓ: આસાફના વંશજો 14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દ્વારપાળો: શાલ્લૂમના વંશજો,આટેર, ટાલ્મોન, આક્કૂબ, હટીટા અને સોબાયના વંશજો 13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મંદિરના સેવકો: સીહા, હસૂફા અને ટાબ્બાઓથ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કેરોસના વંશજો, સીઆના વંશજો, પાદોન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લબાનાહના વંશજો, હગાબાના વંશજો, સાલ્માય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હાનાનના વંશજો, ગિદ્દેલના વંશજો, ગાહાર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રઆયાના વંશજો, રસીનના વંશજો, નકોદા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ગાઝઝામના વંશજો, ઉઝઝાના વંશજો, પાસેઆહ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બેસાયના વંશજો, મેઉનીમના વંશજો, નફૂશશીમ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દીવાલ બંધાઇ ચૂકી હતી અને તેના દરવાજાઓ જગ્યા પર ઊભા કરવામાં આવ્યાં હતા અને દ્વારપાળો, ગવૈય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લેવીઓની નિમણૂંક કર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બાકબૂકના વંશજો, હાકૂફાહના વંશજો, હાર્હૂર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યરૂશાલેમનાં વહીવટની જવાબદારી મેં મારા ભાઇ હનાનીને અને કિલ્લાના સેનાપતિ હનાન્યાને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ી; કારણ કે તે ઘણો વિશ્વાસુ હતો તથા બીજા કરતાં દેવથી વિશેષ ડરનાર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બાસ્લીથના વંશજો, મહિદાના વંશજો, હાર્શા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તેમને કહ્યું, “દિવસ ચઢે ત્યાં સુધી યરૂશાલેમના દરવાજા ખોલવા નહિ, અને જ્યારે હજી પહેરેગીરો ચો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ોય ત્યારે તમારે દરવાજા બંધ રાખી અને દરવાજા પર કમાડ વાસી દેવા. યરૂશાલેમના વતની ઓમાંથી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ેગીરો નીમવા. કેટલાક ચોક્કસ જગ્યાએ ચોકીઓ સંભાળે અને બાકીના પોતાના ઘર આગળ ચોકી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કાકોર્સના વંશજો, સીસરાના વંશજો, તેમાહ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હેરનો વિસ્તાર ખૂબ મોટો હતો; પણ વસ્તી ઓછી હતી અને વધારે ઘરો બંધાયાઁ નહોત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નસીઆહના વંશજો અને હટીફાના વંશ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દેવે મને પ્રેરિત કર્યો કે, ઉમરાવોને, અધિકારીઓને અને લોકોને સાથે બોલાવવા અને તેમને ભેગ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કુટુંબવાર નોંધ કરવી. દેશવટેથી જેઓ સૌથી પહેલા આવ્યાં હતા તેઓની વંશાવળીની યાદી મને મળી, ત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આ લખાણ જોવા મળ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સુલેમાનના સેવકોના વંશજો: સોટાયના વંશજો, સોફેરેથના વંશજો, પરીદાના વંશજ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ાબિલના રાજા નબૂખાદનેસ્સાર દ્વારા જેઓનો દેશનિકાલ કરવામાં આવ્યો હતો. જેઓને બંદીવાન બનાવીને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યાં હતા, તે પ્રાંતના આ લોકો છે. તેઓ યહૂદાના પોતપોતાના નગરોમાં અને યરૂશાલેમમાં પાછા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યાઅલાના વંશજો; દાકોર્નના વંશજો; ગિદૃેલના વંશજો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જેઓ ઝરુબ્બાબેલ, યેશૂઆ, નહેમ્યા, અઝાર્યા, રાઆમ્યા, નાહમાની, મોદેર્ખાય, બિલ્શા, મિસ્પરે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ગ્વાય, નહૂમ તથા બાઅનાહની સાથે આવ્યા તેઓ આ બધાં છે:ઇસ્રાએલના લોકોના પુરુષોની સંખ્ય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શફાટયાના વંશજો; હાટ્ટીલના વંશજો, પોખેરેથ-હાસ્સબાઇમના વંશજો અને આમોન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મંદિરના બધાં સેવકોની તથા સુલેમાનના સેવકોના વંશજો સર્વ મળીને 392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કેટલાક લોકો તેલમેલાહ, તેલ-હાર્શા, કરૂબ, આદૃોન, તથા ઇમ્મેરમાંથી આવ્યા, પરંતુ તેઓ તેમના કુટું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ૃઓને કે તેમની વંશાવળીને સાબિત કરી શક્યા નહોતા કે તેઓ ઇસ્રાએલ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તેઓ દલાયાના વંશજો, ટોબિયાના વંશજો તથા નકોદાના વંશજો 642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યાજકોમાંના: હબાયાના વંશજો, હાકકોસના વંશજો અને બાઝિર્લ્લાયના વંશજોએ ગિલયાદી બાઝિર્લ્લા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ઓમાંથી એકની સાથે પરણ્યો હતો, માટે તેઓના નામ પરથી તેનું નામ એ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તેઓ તેઓના પરિવારના પૂર્વજોને સાબિત કરી ન શક્યા તેથી તેઓને યાજક તરીકે કાર્ય કરવા દેવામાં આવ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ારણ તેઓ અયોગ્ય ગણા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પ્રશાશકે તેઓને કહ્યું કે જ્યાં સુધી, “ઉરીમ અને તુમ્મીમ ધારણ કરનાર એક યાજક ઊભો થાય નહિ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પરમ પવિત્ર વસ્તુઓમાંથી ખાવ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આખા સમૂહની કુલ સંખ્યા 42,360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જેમા સેવક અને સેવિકાઓની ગણત્રી કરી નહોતી જેઓ 7,337 હતાં અને 245 ગાયક અને ગાયીકા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તેઓ પાસે 736 ઘોડા અને 245 ખચ્ચ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તેઓ પાસે 435 ઊંટ અને 6,720 ગધેડ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પૂર્વજોના કુટુંબોમાંના મુખ્ય આગેવાનોમાંથી કેટલાકે આ કામ માટે ભેટ આપી હતી. પ્રશાસકે 81/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લોસોનું, પચાસ પાત્રો અને 530 યાજકવસ્ત્રો ભંડારમાં આપ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અન્ય પિતૃઓનાં કુટુંબોના આગેવાનોમાંથી કેટલાકે 170 કિલોસોનું તથા 2,200 માનેહચાંદી આ કામ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ડારમાં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બાકીના લોકોએ જે આપ્યું તે 170 કિલો સોનું, 2,000 માનેહરૂપું તથા 6 યાજકવસ્ત્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હવે યાજકો, લેવીઓ, દ્વારપાળો, ગવૈયાઓ, થોડાં લોકો, મંદિરના સેવકો, તથા સર્વ ઇસ્રાએલીઓ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ાં નગરોમાં વસ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ારોશના વંશજો 2,1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ફાટયાના વંશજો 3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રાહના વંશજો 6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ાહાથ-મોઆબના વંશજો એટલે કે યેશૂઆ તથા યોઆબના વંશજો, 2,8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લામના વંશજો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ઝાત્તૂના વંશજો 8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ઝાક્કાયના વંશજો 76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િન્નૂઇના વંશજો 64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ેબાયના વંશજો 6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ઝગાદના વંશજો 2,3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દોનીકામના વંશજો 66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િગ્વાયના વંશજો 2,06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દીનના વંશજો 65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ટેરના વંશજો એટલે હિઝિક્યા 9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ાશુમના વંશજો 3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ેસાયના વંશજો 32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2026-10-21T06:19:52Z</dcterms:created>
  <dcterms:modified xsi:type="dcterms:W3CDTF">2026-10-21T06:19:52Z</dcterms:modified>
  <dc:title>નહેમ્યા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