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toward Jerusalem, and drop your word toward the holy places, and prophesy against the land of Isra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toward Jerusalem, and drop your word toward the holy places, and prophesy against the land of Isra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to the land of Israel, Thus says the LORD; Behold, I am against you, and will draw forth my sword out of his sheath, and will cut off from you the righteous and the wick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to the land of Israel, Thus says the LORD; Behold, I am against you, and will draw forth my sword out of his sheath, and will cut off from you the righteous and the wicke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to the land of Israel, Thus says the LORD; Behold, I am against you, and will draw forth my sword out of his sheath, and will cut off from you the righteous and the wicke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eeing then that I will cut off from you the righteous and the wicked, therefore shall my sword go forth out of his sheath against all flesh from the south to the nor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Seeing then that I will cut off from you the righteous and the wicked, therefore shall my sword go forth out of his sheath against all flesh from the south to the nor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all flesh may know that I the LORD have drawn forth my sword out of his sheath: it shall not return any mor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at all flesh may know that I the LORD have drawn forth my sword out of his sheath: it shall not return any mor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igh therefore, you son of man, with the breaking of your loins; and with bitterness sigh before their ey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igh therefore, you son of man, with the breaking of your loins; and with bitterness sigh before their ey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shall be, when they say unto you, Wherefore sigh you? that you shall answer, For the tidings; because it comes: and every heart shall melt, and all hands shall be feeble, and every spirit shall faint, and all knees shall be weak as water: behold, it comes, and shall be brought to pass, says the Lord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shall be, when they say unto you, Wherefore sigh you? that you shall answer, For the tidings; because it comes: and every heart shall melt, and all hands shall be feeble, and every spirit shall faint, and all knees shall be weak as water: behold, it comes, and shall be brought to pass, says the Lord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shall be, when they say unto you, Wherefore sigh you? that you shall answer, For the tidings; because it comes: and every heart shall melt, and all hands shall be feeble, and every spirit shall faint, and all knees shall be weak as water: behold, it comes, and shall be brought to pass, says the Lord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it shall be, when they say unto you, Wherefore sigh you? that you shall answer, For the tidings; because it comes: and every heart shall melt, and all hands shall be feeble, and every spirit shall faint, and all knees shall be weak as water: behold, it comes, and shall be brought to pass, says the Lord G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gain the word of the LORD came unto me, saying,]]></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n of man, prophesy, and say, Thus says the LORD; Say, A sword, a sword is sharpened, and also furbishe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n of man, prophesy, and say, Thus says the LORD; Say, A sword, a sword is sharpened, and also furbish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t is sharpened to make a sore slaughter; it is furbished that it may glitter: should we then make delight? it despises the rod of my son, as every tre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t is sharpened to make a sore slaughter; it is furbished that it may glitter: should we then make delight? it despises the rod of my son, as every tre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t is sharpened to make a sore slaughter; it is furbished that it may glitter: should we then make delight? it despises the rod of my son, as every tre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has given it to be furbished, that it may be handled: this sword is sharpened, and it is furbished, to give it into the hand of the slay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he has given it to be furbished, that it may be handled: this sword is sharpened, and it is furbished, to give it into the hand of the slay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Cry and wail, son of man: for it shall be upon my people, it shall be upon all the princes of Israel: terrors by reason of the sword shall be upon my people: strike therefore upon your thig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Cry and wail, son of man: for it shall be upon my people, it shall be upon all the princes of Israel: terrors by reason of the sword shall be upon my people: strike therefore upon your thig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Cry and wail, son of man: for it shall be upon my people, it shall be upon all the princes of Israel: terrors by reason of the sword shall be upon my people: strike therefore upon your thig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cause it is a trial, and what if the sword contemn even the rod? it shall be no more, says the Lord GO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cause it is a trial, and what if the sword contemn even the rod? it shall be no more, says the Lord G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 therefore, son of man, prophesy, and strike yours hands together. and let the sword be doubled the third time, the sword of the slain: it is the sword of the great men that are slain, which enters into their privy chamber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 therefore, son of man, prophesy, and strike yours hands together. and let the sword be doubled the third time, the sword of the slain: it is the sword of the great men that are slain, which enters into their privy chamber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You therefore, son of man, prophesy, and strike yours hands together. and let the sword be doubled the third time, the sword of the slain: it is the sword of the great men that are slain, which enters into their privy chamber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 have set the point of the sword against all their gates, that their heart may faint, and their ruins be multiplied: ah! it is made bright, it is wrapped up for the slaught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 have set the point of the sword against all their gates, that their heart may faint, and their ruins be multiplied: ah! it is made bright, it is wrapped up for the slaught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 have set the point of the sword against all their gates, that their heart may faint, and their ruins be multiplied: ah! it is made bright, it is wrapped up for the slaught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o you one way or other, either on the right hand, or on the left, anywhere your face is se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o you one way or other, either on the right hand, or on the left, anywhere your face is se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 will also strike mine hands together, and I will cause my fury to rest: I the LORD have said i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word of the LORD came unto me again, saying,]]></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so, you son of man, appoint you two ways, that the sword of the king of Babylon may come: both two shall come forth out of one land: and choose you a place, choose it at the head of the way to the cit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so, you son of man, appoint you two ways, that the sword of the king of Babylon may come: both two shall come forth out of one land: and choose you a place, choose it at the head of the way to the city.]]></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lso, you son of man, appoint you two ways, that the sword of the king of Babylon may come: both two shall come forth out of one land: and choose you a place, choose it at the head of the way to the cit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ppoint a way, that the sword may come to Rabbath of the Ammonites, and to Judah in Jerusalem the defenc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ppoint a way, that the sword may come to Rabbath of the Ammonites, and to Judah in Jerusalem the defenc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e king of Babylon stood at the parting of the way, at the head of the two ways, to use divination: he made his arrows bright, he consulted with images, he looked in the liv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e king of Babylon stood at the parting of the way, at the head of the two ways, to use divination: he made his arrows bright, he consulted with images, he looked in the liv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t his right hand was the divination for Jerusalem, to appoint captains, to open the mouth in the slaughter, to lift up the voice with shouting, to appoint battering rams against the gates, to cast a mount, and to build a for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t his right hand was the divination for Jerusalem, to appoint captains, to open the mouth in the slaughter, to lift up the voice with shouting, to appoint battering rams against the gates, to cast a mount, and to build a for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t his right hand was the divination for Jerusalem, to appoint captains, to open the mouth in the slaughter, to lift up the voice with shouting, to appoint battering rams against the gates, to cast a mount, and to build a for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t his right hand was the divination for Jerusalem, to appoint captains, to open the mouth in the slaughter, to lift up the voice with shouting, to appoint battering rams against the gates, to cast a mount, and to build a for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shall be unto them as a false divination in their sight, to them that have sworn oaths: but he will call to remembrance the iniquity, that they may be tak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shall be unto them as a false divination in their sight, to them that have sworn oaths: but he will call to remembrance the iniquity, that they may be take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fore thus says the Lord GOD; Because all of you have made your iniquity to be remembered, in that your transgressions are discovered, so that in all your doings your sins do appear; because, I say, that all of you are come to remembrance, all of you shall be taken with the han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fore thus says the Lord GOD; Because all of you have made your iniquity to be remembered, in that your transgressions are discovered, so that in all your doings your sins do appear; because, I say, that all of you are come to remembrance, all of you shall be taken with the han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fore thus says the Lord GOD; Because all of you have made your iniquity to be remembered, in that your transgressions are discovered, so that in all your doings your sins do appear; because, I say, that all of you are come to remembrance, all of you shall be taken with the han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fore thus says the Lord GOD; Because all of you have made your iniquity to be remembered, in that your transgressions are discovered, so that in all your doings your sins do appear; because, I say, that all of you are come to remembrance, all of you shall be taken with the han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profane wicked prince of Israel, whose day has come, when iniquity shall have an en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you, profane wicked prince of Israel, whose day has come, when iniquity shall have an en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us says the Lord GOD; Remove the diadem, and take off the crown: this shall not be the same: exalt him that is low, and bring low him that is high.]]></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us says the Lord GOD; Remove the diadem, and take off the crown: this shall not be the same: exalt him that is low, and bring low him that is high.]]></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 will overturn, overturn, overturn, it: and it shall be no more, until he comes whose right it is; and I will give it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 will overturn, overturn, overturn, it: and it shall be no more, until he comes whose right it is; and I will give it hi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you, son of man, prophesy and say, Thus says the Lord GOD concerning the Ammonites, and concerning their reproach; even say you, The sword, the sword is drawn: for the slaughter it is furbished, to consume because of the glittering:]]></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you, son of man, prophesy and say, Thus says the Lord GOD concerning the Ammonites, and concerning their reproach; even say you, The sword, the sword is drawn: for the slaughter it is furbished, to consume because of the glittering:]]></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ile they see vanity unto you, while they divine a lie unto you, to bring you upon the necks of them that are slain, of the wicked, whose day has come, when their iniquity shall have an en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ile they see vanity unto you, while they divine a lie unto you, to bring you upon the necks of them that are slain, of the wicked, whose day has come, when their iniquity shall have an en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ile they see vanity unto you, while they divine a lie unto you, to bring you upon the necks of them that are slain, of the wicked, whose day has come, when their iniquity shall have an en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hile they see vanity unto you, while they divine a lie unto you, to bring you upon the necks of them that are slain, of the wicked, whose day has come, when their iniquity shall have an en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Shall I cause it to return into his sheath? I will judge you in the place where you were created, in the land of your nativity.]]></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Shall I cause it to return into his sheath? I will judge you in the place where you were created, in the land of your nativity.]]></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 will pour out mine indignation upon you, I will blow against you in the fire of my wrath, and deliver you into the hand of brutish men, and skilful to destroy.]]></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 will pour out mine indignation upon you, I will blow against you in the fire of my wrath, and deliver you into the hand of brutish men, and skilful to destroy.]]></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I will pour out mine indignation upon you, I will blow against you in the fire of my wrath, and deliver you into the hand of brutish men, and skilful to destroy.]]></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You shall be for fuel to the fire; your blood shall be in the midst of the land; you shall be no more remembered: for I the LORD have spoken i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You shall be for fuel to the fire; your blood shall be in the midst of the land; you shall be no more remembered: for I the LORD have spoken i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உன் முகத்தை எருசலேமுக்கு நேராகத் திருப்பி, பரிசுத்த ஸ்தலங்களுக்கு விரோதமாக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னத்தைப் பொழிந்து, இஸ்ரவேல் தேசத்துக்கு விரோதமாகத் தீர்க்கதரிசனம் உ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 தேசத்தை நோக்கி, கர்த்தராகிய ஆண்டவர் உரைக்கிறது என்னவென்றால், இதோ, நான் உனக்கு விரோத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என் பட்டயத்தை அதின் உறையிலிருந்து உருவி, உன்னில் சன்மார்க்கனையும் துன்மார்க்க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ம்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உன்னில் சன்மார்க்கனையும் துன்மார்க்கனையும் சங்காரம்பண்ணப்போகிறபடியினால் தெற்குது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மட்டுமுள்ள எல்லா மாம்சத்துக்கும் விரோதமாய் என் பட்டயம் அதின் உறையிலிருந்து புற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கர்த்தராகிய நான் என் பட்டயத்தை அதின் உறையிலிருந்து உருவினேன் என்பதை எல்லா மாம்ச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ம்; அது இனி உறைக்குள் திரும்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தலால் மனுபுத்திரனே, உன் இடுப்பு நொறுங்கும்படி பெருமூச்சுவிடு; அவர்கள் கண்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ங்கசந்து பெருமூச்சு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 எதினிமித்தம் பெருமூச்சுவிடுகிறாய் என்று அவர்கள் உன்னிடத்தில் கேட்டால், நீ அவர்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செய்தி வருகிறதினிமித்தமே; அதினால் இருதயங்களெல்லாம் உருகி, கைகளெல்லாம் தளர்ந்து, மனமெ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ங்கி, முழங்கால்களெல்லாம் தண்ணீரைப்போல அலைவுண்ணும்; இதோ, அது வந்து சம்பவிக்கும் எ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னுபுத்திரனே, நீ தீர்க்கதரிசனம் உரைத்து, சொல்லவேண்டியது என்னவென்றால்: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யாக்கப்பட்டது, பட்டயம் கூர்மையாக்கப்பட்டது; அது துலக்கப்பட்டுமி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கா சங்காரஞ்செய்வதற்கு அது கூர்மையாக்கப்பட்டிருக்கிறது; மின்னத்தக்கதாய்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க்கப்பட்டிருக்கிறது; சந்தோஷப்படுவோமோ? அது என் குமாரனுடைய கோல், அது சகல விருட்ச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ட்சியம்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க் கையாடும்படி அதைத்துலக்கக் கொடுத்தார்; கொல்லுகிறவன் கையிலே கொடுக்கும்படி அந்தப்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யாக்கப்பட்டிருக்கிறது; அது துலக்கப்பட்டதுமாயிருக்கிறது என்று கர்த்தர் உரைக்கிறா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னுபுத்திரனே, நீ ஓலமிட்டு அலறு; பட்டயம் என் ஜனத்தின்மேல் வரும்; அது இஸ்ரவேல் பிரபு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லும் வரும்; அதினிமித்தம் என் ஜனத்துக்குள்ளே திகில் உண்டாயிருக்கும்; ஆகையால் உன் விலா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வையும் கண்டிக்கிற கோல் வந்தாலொழிய இனிச் சோதனையினால் தீருகிறதென்னவெ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மனுபுத்திரனே, நீ தீர்க்கதரிசனம் சொல்லி, கையோடே கைகொட்டு; பட்டயம் மூன்று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டித்துவரும்; அது கொலையுண்டவர்களின் பட்டயம்; அது கொலையுண்ணப்போகிற பெரியவர்களின் உள்ளறை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ற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டைய இருதயம் கரைந்து, அவர்களுடைய இடையூறுகள் திரளாகும்படி, பட்டயத்தின் கூர்மையை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 வாசல்களுக்கும் நேரிடக் கட்டளையிடுவேன்; ஆ, அது மின்னும்படியாகப் பதமிடப்பட்டது, வெட்டும்படியா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ஏகபலமாய் வலதுபுறமாக வெட்டு, திரும்பி இடதுபுறமாகவும் வெட்டு; உன் முகம் திரும்புகிற திக்கெ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ம் கையோடே கைகொட்டி, என் உக்கிரத்தை ஆறப்பண்ணுவேன் என்று கர்த்தராகிய நான் சொன்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னும்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னுபுத்திரனே, பாபிலோன் ராஜாவின் பட்டயம் வரத்தக்கதாக இரண்டுவழிகளைக் குறித்துக்கொள்; இரண்டு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ருந்து வரவேண்டும்; நீ ஒரு இடத்தைத் தெரிந்துகொள், நகரத்துக்குப் போகிற வழியின் முனையில்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த் தெரிந்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ட்டயம் அம்மோன் புத்திரரின் பட்டயமாகிய ரப்பாவுக்கு விரோதமாக வரத்தக்க ஒரு வழியையும், யூதா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அரணான எருசலேமுக்கு விரோதமாக வரத்தக்க ஒரு வழியையும் குறி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பிலோன் ராஜா இரண்டு வழிகளின் முனையாகிய வழிப்பிரிவிலே நிமித்தம் பார்க்கிறதற்காக நிற்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புகளைத் தீட்டி, விக்கிரகங்களை உசாவி, ஈரலால் குறிபா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லைவரை நியமிக்கிறதற்கும், சங்காரஞ்செய்யும்படி ஆர்ப்பரிக்கிறதற்கும், கெம்பீர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டுகிறதற்கும், வாசல்களை முட்டும் யந்திரங்களை வைக்கிறதற்கும, மண்மேடு போடு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ளங்களைக் கட்டுகிறதற்கும், எருசலேமைக்குறித்து நிமித்தம் பார்க்குதல் அவனுடைய வலதுபுற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ந்த நிமித்தமானது ஆணையிட்டவர்களுக்கு முன்பாகப் பொய்யாகத் தோன்றும்; ஆயினு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க்கப்படும்படி அவன் அவர்கள் துரோகத்தை நினை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கையால் கர்த்தராகிய ஆண்டவர் சொல்லுகிறது என்னவென்றால்: உங்கள் துரோகங்கள் வெளியரங்கமாகிற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செய்கைகளிலெல்லாம் உங்கள் பாவங்கள் தெரியவருகிறதினாலும், நீங்கள் உங்கள் அக்கிர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க்கப்பண்ணுகிறீர்களே; நீங்கள் இப்படிப்பட்டவர்களென்று நினைக்கப்படுகிறீர்களே; ஆதலால் கைப்பிடி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க்க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ஸ்ரவேலை ஆளுகிற அவபக்தியுள்ள துன்மார்க்க அதிபதியே, அக்கிரமத்துக்கு முடிவுவருங்காலத்தில் உன் நா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கையைக் கழற்று, கிரீடத்தை எடுத்துப்போடு; அது இனி முன்போலிராது; தாழ்ந்தவனை உய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ந்தவனைத் தாழ்த்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க் கவிழ்ப்பேன், கவிழ்ப்பேன், கவிழ்ப்பேன்; உரிமைக்காரனானவர் வருமட்டும் அது இல்லா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 அதைக் கொடுப்பேன்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ன்னும் மனுபுத்திரனே, நீ தீர்க்கதரிசனம் சொல்லு: அம்மோன் புத்திரரையும் அவர்கள்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னைகளையும் குறித்துக் கர்த்தராகிய ஆண்டவர் உரைக்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க்கிரமத்துக்கு முடிவுவருங்காலத்தில் வந்த தங்களுடைய நாளுக்கு ஏதுவாகி, கொலையுண்டுபோன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ரிகளோடேகூட என்னைத் துன்மார்க்கரின் கையினால் விழப்பண்ணும்படிக்கு, உனக்கு அபத்த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க்கப்படுகிறபோதும், உனக்குப் பொய்நிமித்தம் பார்க்கப்படுகிறபோதும் பட்டயம் உருவப்பட்டது,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வப்பட்டது; வெட்டவும் சங்கரிக்கவும் அது மின்னத்தக்கதாய்த் துலக்க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உன் பட்டயத்தை நீ திரும்ப அதின் உறையிலே போடு; சிருஷ்டிக்கப்பட்ட ஸ்தானமாகிய என் ஜெந்ம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ன்னை நியாயந்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என் சினத்தை உன்மேல் ஊற்றுவேன்; நான் என் மூர்க்கத்தின் அக்கினியை உன்மேல் ஊ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குணமுள்ளவர்களும், அழிக்கிறதற்குத் திறமையுள்ளவர்களுமாகிய மனுஷரின் கையில்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 அக்கினிக்கு இரையாவாய்; உன் இரத்தம் உன் தேசத்தின் நடுவில் சிந்திக்கிடக்கும்; நீ இ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க்கப்படுவதில்லை; கர்த்தராகிய நான் இதைச் சொன்னே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1]]></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2026-09-18T02:44:15Z</dcterms:created>
  <dcterms:modified xsi:type="dcterms:W3CDTF">2026-09-18T02:44:15Z</dcterms:modified>
  <dc:title>எசேக்கியேல்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