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அளவு உட்பட இருபத்தையாயிரங்கோல் நீளத்தையும் பதினாயிரங்கோல் அகலத்தையும் அளப்பாயாக; அதற்குள் பரிசுத்த ஸ்தலமும் மகா பரிசுத்த ஸ்தலமும் இருக்கவேண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அளவு உட்பட இருபத்தையாயிரங்கோல் நீளத்தையும் பதினாயிரங்கோல் அகலத்தையும் அளப்பாயாக; அதற்குள் பரிசுத்த ஸ்தலமும் மகா பரிசுத்த ஸ்தலமும் இருக்க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பரிசுத்த பங்காகிய இது கர்த்தருக்கு ஆராதனைசெய்யச் சேருகிறவர்களும், பரிசுத்த ஸ்தலத்தில் ஆராதனை செய்கிறவர்களுமான ஆசாரியருடையது; இது அவர்களுக்கு வீடுகளுக்கான இடமும், பரிசுத்த ஸ்தலத்துக்கு அடுத்த இடமுமாயி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பரிசுத்த பங்காகிய இது கர்த்தருக்கு ஆராதனைசெய்யச் சேருகிறவர்களும், பரிசுத்த ஸ்தலத்தில் ஆராதனை செய்கிறவர்களுமான ஆசாரியருடையது; இது அவர்களுக்கு வீடுகளுக்கான இடமும், பரிசுத்த ஸ்தலத்துக்கு அடுத்த இடமுமாயிரு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இருபத்தையாயிரங்கோல் நீளமும் பதினாயிரங்கோல் அகலமுமான இடம் ஆலயத்தின் பணிவிடைக்காரராகிய லேவியருடையதாயிருக்கும்; அது அவர்களுடைய காணியாட்சி; அதில் இருபது அறைவீடுகளிரு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இருபத்தையாயிரங்கோல் நீளமும் பதினாயிரங்கோல் அகலமுமான இடம் ஆலயத்தின் பணிவிடைக்காரராகிய லேவியருடையதாயிருக்கும்; அது அவர்களுடைய காணியாட்சி; அதில் இருபது அறைவீடுகளிர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சுத்த பங்காகப் படைக்கப்பட்டதற்கு எதிரே நகரத்தின் காணியாட்சியாக ஐயாயிரங்கோல் அகலத்தையும் இருபத்தையாயிரங்கோல் நீளத்தையும் அளந்து கொடுப்பீர்களாக; அது இஸ்ரவேல் வம்சத்தாரனைவருக்கும் சொந்தம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சுத்த பங்காகப் படைக்கப்பட்டதற்கு எதிரே நகரத்தின் காணியாட்சியாக ஐயாயிரங்கோல் அகலத்தையும் இருபத்தையாயிரங்கோல் நீளத்தையும் அளந்து கொடுப்பீர்களாக; அது இஸ்ரவேல் வம்சத்தாரனைவருக்கும் சொந்தம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ு அவனுக்கு இஸ்ரவேலிலே காணிபூமியாக இருக்கக்கடவது; என் அதிபதிகள் இனி என் ஜனத்தை ஒடுக்காமல் தேசத்த இஸ்ரவேல் வம்சத்தாருக்கு அவர்களுடைய கோத்திரங்களுக்குத் தக்கதாக விட்டுவிடுவா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ு அவனுக்கு இஸ்ரவேலிலே காணிபூமியாக இருக்கக்கடவது; என் அதிபதிகள் இனி என் ஜனத்தை ஒடுக்காமல் தேசத்த இஸ்ரவேல் வம்சத்தாருக்கு அவர்களுடைய கோத்திரங்களுக்குத் தக்கதாக விட்டுவிடுவா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ிலே பரிசுத்த ஸ்தலத்துக்கென்று ஐந்நூறு கோல் நீளமும் ஐந்நூறு கோல் அகலமுமான நாற்சதுரம் அளக்கப்படக்கடவது; அதற்குச் சுற்றிலும் ஐம்பது முழமான வெளிநிலம் இருக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ிலே பரிசுத்த ஸ்தலத்துக்கென்று ஐந்நூறு கோல் நீளமும் ஐந்நூறு கோல் அகலமுமான நாற்சதுரம் அளக்கப்படக்கடவது; அதற்குச் சுற்றிலும் ஐம்பது முழமான வெளிநிலம் இருக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ுமுத்திரையான தராசும், சுமுத்திரையான மரக்காலும், சுமுத்திரையான அளவுகுடமும் உங்களுக்கு இருக்கக்கடவ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க்காலும் அளவுகுடமும் ஒரே அளவாயிருந்து, மரக்கால் கலத்திலே பத்தில் ஒரு பங்கும், அளவுகுடம் கலத்திலே பத்தில் ஒரு பங்கும் பிடிக்கக்கடவது; கலத்தின்படியே அதின் அளவு நிருணயிக்கப்படுவ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க்காலும் அளவுகுடமும் ஒரே அளவாயிருந்து, மரக்கால் கலத்திலே பத்தில் ஒரு பங்கும், அளவுகுடம் கலத்திலே பத்தில் ஒரு பங்கும் பிடிக்கக்கடவது; கலத்தின்படியே அதின் அளவு நிருணயிக்கப்படுவ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க்கலானது இருபது கேரா; இருபது சேக்கலும் இருபத்தைந்து சேக்கலும் பதினைந்து சேக்கலும் உங்களுக்கு ஒரு இராத்தல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க்கலானது இருபது கேரா; இருபது சேக்கலும் இருபத்தைந்து சேக்கலும் பதினைந்து சேக்கலும் உங்களுக்கு ஒரு இராத்தலா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செலுத்த வேண்டிய காணிக்கையாவது: ஒரு கலம் கோதுமையிலே ஒரு மரக்காலில் ஆறிலொருபங்கையும், ஒரு கலம் வாற்கோதுமையிலே ஒரு மரக்காலில் ஆறிலொரு பங்கையும் படைக்கக்கடவ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செலுத்த வேண்டிய காணிக்கையாவது: ஒரு கலம் கோதுமையிலே ஒரு மரக்காலில் ஆறிலொருபங்கையும், ஒரு கலம் வாற்கோதுமையிலே ஒரு மரக்காலில் ஆறிலொரு பங்கையும் படைக்கக்கடவ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ளவுகுடத்தால் அளக்கிற எண்ணெயின் கட்டளையாவது: பத்துக்குடம் பிடிக்கிற கலத்துக்குச் சரியான ஒரு ஜாடி எண்ணெயிலே பத்தில் ஒரு பங்கைப் படைப்பீர்களாக; பத்துஅளவுகுடம் ஒரு கலமா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ளவுகுடத்தால் அளக்கிற எண்ணெயின் கட்டளையாவது: பத்துக்குடம் பிடிக்கிற கலத்துக்குச் சரியான ஒரு ஜாடி எண்ணெயிலே பத்தில் ஒரு பங்கைப் படைப்பீர்களாக; பத்துஅளவுகுடம் ஒரு கலமா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தேசத்திலே நல்லமேய்ச்சலை மேய்கிற மந்தையிலே இரு ஆடுகளில் ஒரு ஆடும், அவர்களுடைய பாவநிவாரணத்திற்காக போஜனபலியாகவும் தகனபலியாகவும் சமாதானபலியாகவும் செலுத்தப்படக்கடவதென்று கர்த்தராகிய ஆண்டவர் உரை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தேசத்திலே நல்லமேய்ச்சலை மேய்கிற மந்தையிலே இரு ஆடுகளில் ஒரு ஆடும், அவர்களுடைய பாவநிவாரணத்திற்காக போஜனபலியாகவும் தகனபலியாகவும் சமாதானபலியாகவும் செலுத்தப்படக்கடவதென்று கர்த்தராகிய ஆண்டவர் உரை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ின் அதிபதிக்கு முன்பாக தேசத்தின் ஜனங்கள் எல்லோரும் இந்தக் காணிக்கையைச் செலுத்தக் கடனாளிகளாயிரு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கிய ஆண்டவர் சொல்லுகிறது என்னவென்றால்: முதலாம்மாதம் முதலாந்தேதியிலே நீ பழுதற்ற ஒரு காளையைக் கொண்டுவந்து, பரிசுத்தஸ்தலத்துக்குப் பாவநிவிர்த்தி செய்வ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கிய ஆண்டவர் சொல்லுகிறது என்னவென்றால்: முதலாம்மாதம் முதலாந்தேதியிலே நீ பழுதற்ற ஒரு காளையைக் கொண்டுவந்து, பரிசுத்தஸ்தலத்துக்குப் பாவநிவிர்த்தி செய்வ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வநிவாரணபலியின் இரத்தத்திலே கொஞ்சம் ஆசாரியன் எடுத்து, ஆலயத்தின் வாசல் நிலைகளிலும், பலிபீடத்துச் சட்டத்தின் நாலு கோடிகளிலும், உட்பிராகாரத்தின வாசல்நிலைகளிலும் பூசக்கட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வநிவாரணபலியின் இரத்தத்திலே கொஞ்சம் ஆசாரியன் எடுத்து, ஆலயத்தின் வாசல் நிலைகளிலும், பலிபீடத்துச் சட்டத்தின் நாலு கோடிகளிலும், உட்பிராகாரத்தின வாசல்நிலைகளிலும் பூசக்கட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ழைசெய்தவனுக்காகவும், அறியாமல் தப்பிதம் செய்தவனுக்காகவும் அந்தப்பிரகாரமாக ஏழாந்தேதியிலும் செய்வாயாக; இவ்விதமாய் ஆலயத்துக்குப் பாவநிவர்த்தி செய்வாய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ழைசெய்தவனுக்காகவும், அறியாமல் தப்பிதம் செய்தவனுக்காகவும் அந்தப்பிரகாரமாக ஏழாந்தேதியிலும் செய்வாயாக; இவ்விதமாய் ஆலயத்துக்குப் பாவநிவர்த்தி செய்வாய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தலாம் மாதம் பதினாலாந்தேதியிலே புளிப்பில்லாத அப்பம் புசிக்கப்படுகிற ஏழுநாள் பண்டிகையாகிய பஸ்கா ஆரம்பமா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தலாம் மாதம் பதினாலாந்தேதியிலே புளிப்பில்லாத அப்பம் புசிக்கப்படுகிற ஏழுநாள் பண்டிகையாகிய பஸ்கா ஆரம்பமா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நாளிலே அதிபதி தன்னிமித்தமும் தேசத்து எல்லா ஜனங்களிநிமித்தமும் பாவநிவாரணத்துக்காக ஒரு காளையைப் படைப்பான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ுநாள் பண்டிகையில், அவன் அந்த ஏழுநாளும் தினந்தோறும் கர்த்தருக்குத் தகனபலியாகப் பழுதற்ற ஏழு காளைகளையும் ஏழு ஆட்டுக்கடாக்களையும், பாநிவாரணபலியாக ஒரு வெள்ளாட்டுக்கடாவையும் தினந்தோறும் படைப்பான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ுநாள் பண்டிகையில், அவன் அந்த ஏழுநாளும் தினந்தோறும் கர்த்தருக்குத் தகனபலியாகப் பழுதற்ற ஏழு காளைகளையும் ஏழு ஆட்டுக்கடாக்களையும், பாநிவாரணபலியாக ஒரு வெள்ளாட்டுக்கடாவையும் தினந்தோறும் படைப்பான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 காளையோடே ஒரு மரக்கால் மாவும் ஒவ்வொரு ஆட்டுக்கடாவோடே ஒரு மரக்கால் மாவுமான போஜனபலியையும் ஒவ்வொரு மரக்கால் மாவோடே ஒருபடி எண்ணெயையும் படைப்பான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 காளையோடே ஒரு மரக்கால் மாவும் ஒவ்வொரு ஆட்டுக்கடாவோடே ஒரு மரக்கால் மாவுமான போஜனபலியையும் ஒவ்வொரு மரக்கால் மாவோடே ஒருபடி எண்ணெயையும் படைப்பான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ம் பதினைந்தாந்தேதியில் ஆரம்பமாகிற பண்டிகையிலே அவன் அப்படியே ஏழுநாளும் அதற்குச் சரியானபிரகாரமாகப் பாவநிவாரணபலிகளையும் தகனபலிகளையும் போஜனபலிகளையும், எண்ணெயையும் படைக்கக்கடவ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ம் பதினைந்தாந்தேதியில் ஆரம்பமாகிற பண்டிகையிலே அவன் அப்படியே ஏழுநாளும் அதற்குச் சரியானபிரகாரமாகப் பாவநிவாரணபலிகளையும் தகனபலிகளையும் போஜனபலிகளையும், எண்ணெயையும் படைக்கக்கட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ಈ ಅಳತೆಯು, ಇಪ್ಪತ್ತೈದು ಸಾವಿರ ಮೊಳ ಉದ್ದವಾಗಿಯೂ ಹತ್ತು ಸಾವಿರ ಮೊಳ ಅಗಲವಾಗಿಯೂ ಇರುವಂತೆ ನೀನು ಅಳೆಯಬೇ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ಸ್ಥಳವೂ ಅತಿ ಶುದ್ಧವಾದದ್ದೂ ಇರಬೇಕು; ಪರಿಶುದ್ಧವಾದ ಜಾಗವೂ ಆ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ೇಶದ ಪರಿಶುದ್ಧ ಭಾಗವು ಕರ್ತನಿಗೆ ಸೇವೆ ಮಾಡಲು ಸವಿಾಪಿ ಸುವಂತ, ಪರಿಶುದ್ಧ ಸ್ಥಳದ ಸೇವಕರಾದಂತ ಯಾಜಕರ ದಾಗಿರ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ು ಅವರ ಮನೆಗಳಿಗೆ ಸ್ಥಳವಾಗಿಯೂ ಪರಿಶುದ್ಧ ಸ್ಥಳಕ್ಕೆ ಪರಿಶುದ್ಧ ಜಾಗವಾಗಿಯೂ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ಪ್ಪತ್ತೈದು ಸಾವಿರ ಮೊಳ ಉದ್ದವೂ ಹತ್ತು ಸಾವಿರ ಮೊಳ ಅಗಲವೂ ಆಲಯದಲ್ಲಿ ಸೇವೆಮಾಡುವ ಲೇವಿಯರಿಗೆ ತಮಗೆ ಸ್ವಾಸ್ತ್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ಪ್ಪತ್ತು ಕೊಠಡಿ ಗಳಿಗಾಗಿ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ು ಪಟ್ಟಣದ ಸ್ವಾಸ್ತ್ಯವನ್ನು ಕಾಣಿಕೆಯಾದ ಪರಿಶುದ್ಧ ಭಾಗಕ್ಕೆ ಎದುರಾಗಿ ಐದು ಸಾವಿರ ಮೊಳ ಅಗಲವಾಗಿಯೂ ಇಪ್ಪತ್ತೈ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ವಿರ ಮೊಳ ಉದ್ದವಾಗಿಯೂ ನೇಮಿಸಬೇಕು, ಇದು ಸಮಸ್ತ ಇಸ್ರಾಯೇಲಿನ ಮನೆತನದವರಿಗೋಸ್ಕರ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ಾಣಿಕೆಯಾದ ಪರಿಶುದ್ಧ ಭಾಗಕ್ಕೂ ನಗರದ ಸ್ವಾಸ್ತ್ಯಕ್ಕೂ ಈ ಕಡೆಯಲ್ಲಿಯೂ ಆ ಕಡೆಯಲ್ಲಿಯೂ ಕಾಣಿಕೆಯಾದ ಪರಿಶುದ್ಧ ಭಾಗ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ಯೂ ಪಟ್ಟಣದ ಸ್ವಾಸ್ತ್ಯದ ಮುಂದೆಯೂ ಅದರ ಪಶ್ಚಿಮದ ಕಡೆಯಲ್ಲಿ ಪಶ್ಚಿಮಕ್ಕೂ ಅದರ ಪೂರ್ವದ ಕಡೆಯಲ್ಲಿ ಪೂರ್ವ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ಭುವಿಗೆ ಪಾಲು ಇರಬೇಕು; ಅದರ ಉದ್ದವು ಭಾಗಗಳಲ್ಲಿ ಒಂದಕ್ಕೆ ಎದುರಾಗಿ, ಪಶ್ಚಿಮ ಮೇರೆ ಮೊದಲುಗೊಂಡು ಪೂರ್ವ ಮೇರೆಯ ತನ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 ಭೂಮಿಯು ಅವನಿಗೆ ಇಸ್ರಾಯೇಲಿನಲ್ಲಿ ಸ್ವಾಸ್ತ್ಯವಾಗಿರುವದು; ಆಗ ನನ್ನ ಪ್ರಭುಗಳು ನನ್ನ ಜನರನ್ನು ಉಪದ್ರವಪಡಿಸು ವ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; ಉಳಿದ ಭೂಮಿಯನ್ನು ಇಸ್ರಾಯೇಲಿನ ಮನೆತನದವರಿಗೆ ಅವರ ಗೋತ್ರಗಳ ಅನುಸಾರವಾಗಿ ಕೊಡ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ೇವರಾದ ಕರ್ತನು ಹೀಗೆ ಹೇಳುತ್ತಾನೆ--ಓ ಇಸ್ರಾಯೇಲಿನ ಪ್ರಭುಗಳೇ, ನೀವು ಸಾಕುಮಾಡಿರಿ, ಬಲಾತ್ಕಾರವನ್ನು ಸುಲಿಗ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ಿರಿ; ನ್ಯಾಯವನ್ನೂ ನೀತಿಯನ್ನೂ ಮಾಡಿರಿ; ನನ್ನ ಜನರನ್ನು ಓಡಿಸಬೇಡಿರಿ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ನೀವು ದೇಶವನ್ನು ಚೀಟುಹಾಕಿಸ್ವಾಸ್ತ್ಯವಾಗಿ ಹಂಚುವಾಗ, ಒಂದು ಪರಿಶುದ್ಧ ಭಾಗವನ್ನು ಪ್ರತ್ಯೇಕಿಸಿ,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ಿಕೆಯಾಗಿ ಕೊಡಬೇಕು; ಅದು ಇಪ್ಪತ್ತೈದು ಸಾವಿರ ಮೊಳ ಉದ್ದವಾಗಿಯೂ ಹತ್ತು ಸಾವಿರ ಮೊಳ ಅಗಲವಾಗಿಯೂ ಇರಲಿ, ಇದ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ಮೇರೆಗಳಲ್ಲಿ ಸುತ್ತಲಾಗಿ ಪರಿಶುದ್ಧವ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ಲ್ಲಿ ಈ ಪರಿಶುದ್ಧ ಸ್ಥಳಕ್ಕಾಗಿ ಐನೂರು ಮೊಳ ಉದ್ದದ, ಐನೂರು ಮೊಳ ಅಗಲದ ಚಚ್ಚೌಕವಾಗಿರುವದು, ಉಪನಗರಕ್ಕಾಗಿ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ಲೂ ಐವತ್ತು ಮೊಳ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್ಯಾಯ ವಾದ ತ್ರಾಸೂ ನ್ಯಾಯವಾದ ಏಫವೂ ನ್ಯಾಯವಾದ ಬತ್‌ (ಅಳತೆ) ನಿಮ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ಬತ್‌ ಹೋಮೆ ರಿನ ಹತ್ತನೇ ಪಾಲನ್ನೂ ಎಫವು ಹೋಮೆರಿನ ಹತ್ತನೆ ಪಾಲನ್ನೂ ಹಿಡಿಯುವ ಹಾಗೆ ಏಫಕ್ಕೂ ಬತಗೂ ಒಂದೇ ಅಳ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ಬೇಕು. ಅವುಗಳ ಅಳತೆ ಹೋಮೆ ರಿನ ಅಳತೆಯ ಪ್ರಕಾರ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ಶೇಕೆಲ್‌ ಇಪ್ಪತ್ತು ಗೇರಾ ಆಗಿರಬೇಕು. ನಿಮ್ಮ ಮಾನೆಯು ಇಪ್ಪತ್ತು ಶೇಕೆಲು ಇಪ್ಪತ್ತೈದು ಶೇಕೆಲು ಮತ್ತು ಹದಿನೈ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ೇಕೆಲು ಆ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ವು ಅರ್ಪಿಸಬೇಕಾದ ಕಾಣಿಕೆಗಳು ಗೋಧಿಯ ಹೋಮೆರಿನಲ್ಲಿ ಏಫದ ಆರನೇ ಪಾಲು ಮತ್ತು ಬಾರ್ಲಿಯ ಹೋಮೆರಿನಲ್ಲಿ ಏಫದ ಆರ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ಲನ್ನು ಕೊಡಬೇಕ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ಎಣ್ಣೆಗೆ ಸಂಬಂಧಿಸಿದವು ಗಳಲ್ಲಿ ಬತ್‌ ಎಣ್ಣೆಯ ನಿಯಮ ಏನಂದರೆ--ಹತ್ತು ಬತಗಳುಳ್ಳ ಹೋಮೆರ್‌ ಇರುವ ಕೋರಿನೊಳಗಿಂದ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ತ್ತಿನ ಹತ್ತನೇ ಪಾಲನ್ನು ಅರ್ಪಿಸಬೇಕು; ಯಾಕಂದರೆ ಹತ್ತು ಬತ್‌ಗಳು ಒಂದೇ ಹೋಮೆರ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ಸ್ರಾಯೇಲಿನ ನೀರುಗಳ ಮೇವುಗಳಿಂದ ಮೇದಿ ರುವ ಇನ್ನೂರರೊಳಗೆ ಒಂದು ಕುರಿಮರಿಯನ್ನು ಮಂದೆಯೊಳಗಿಂದ ಅರ್ಪಣೆಗ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ಹನಬಲಿ ಗಾಗಿಯೂ ಸಮಾಧಾನ ಯಜ್ಞಕ್ಕಾಗಿಯೂ ಅವರಿ ಗೋಸ್ಕರ ಸಮಾಧಾನಕ್ಕಾಗಿ ಅರ್ಪಿಸಬೇಕೆಂದು ದೇವ 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ದೇಶದಲ್ಲಿರುವ ಜನ ರೆಲ್ಲರೂ ಈ ಕಾಣಿಕೆಯನ್ನು ಇಸ್ರಾಯೇಲನ ಪ್ರಭು ವಿಗಾಗಿ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ಬ್ಬಗಳಲ್ಲಿಯೂ ಅಮಾ ವಾಸ್ಯೆಗಳಲ್ಲಿಯೂ ಸಬ್ಬತ್ತುಗಳಲ್ಲಿಯೂ ಇಸ್ರಾಯೇಲಿನ ಮನೆತನದವರ ಎಲ್ಲಾ ಸಭೆಗಳಲ್ಲಿಯೂ ಹೋ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ು ಅರ್ಪಣೆಗಳನ್ನು ನೈವೇದ್ಯಗಳನ್ನು ಕೊಡುವದು ಪ್ರಭುವಿನ ಕೆಲಸವಾಗಿರುವದು; ಅವನೇ ಇಸ್ರಾಯೇ ಲಿನ ಮನೆತನದವರಿಗ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ಾನಕ್ಕಾಗಿ ಪಾಪಬಲಿ ಯನ್ನೂ ಅರ್ಪಣೆಯನ್ನೂ ದಹನಬಲಿಯನ್ನೂ ಸಮಾಧಾನ ಯಜ್ಞವನ್ನೂ ಸಿದ್ಧ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ದೇವರಾದ ಕರ್ತನು ಹೀಗೆ ಹೇಳುತ್ತಾನೆ-- ಮೊದಲನೇ ತಿಂಗಳಿನ ಮೊದಲನೇ ದಿನದಲ್ಲಿ ನೀನು ಪೂರ್ಣಾಂಗವಾದ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ಳೇಹೋರಿಯನ್ನು ತೆಗೆದುಕೊಂಡು ಪರಿಶುದ್ಧ ಸ್ಥಳವನ್ನು ಶುದ್ಧಮಾಡ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ಾಜಕನು ಪಾಪಬಲಿಯ ರಕ್ತವನ್ನು ತೆಗೆದುಕೊಂಡು ಬಲಿಪೀಠದ ಅಂಚಿನ ನಾಲ್ಕು ಮೂಲೆ ಗಳಿಗೂ ಒಳಗಿನ ಅಂಗಳದ ಬಾಗಿಲಿನ ಅಂಚ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ಚ್ಚ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ಈ ಪ್ರಕಾರ ನೀನು ತಿಂಗಳಿನ ಏಳನೇ ದಿನದಲ್ಲಿ ತಪ್ಪಿ ಹೋಗುವ ಎಲ್ಲರಿಗಾಗಿಯೂ ಬುದ್ಧಿ ಹೀನರಿಗಾಗಿಯೂ ಮಾಡಬೇಕು.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ಆಲಯಕ್ಕೋಸ್ಕರವಾಗಿ ಸಮಾಧಾನಪಡ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ೊದಲನೇ ತಿಂಗಳಿನ ಹದಿನಾಲ್ಕನೇ ದಿನದಲ್ಲಿ ನಿಮಗೆ ಏಳು ದಿನಗಳ ಹಬ್ಬವಾಗಿರುವ ಪಸ್ಕ ಹಬ್ಬವು ಇರಬೇಕು; ಅದರಲ್ಲಿ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ಳಿಯಿಲ್ಲದ ರೊಟ್ಟಿ ಯನ್ನು ತಿನ್ನ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 ದಿನದಲ್ಲಿ ಪ್ರಭುವು ತನಗಾಗಿಯೂ ದೇಶದ ಎಲ್ಲಾ ಜನರಿಗಾಗಿಯೂ ಪಾಪಬಲಿಗಾಗಿ ಹೋರಿಯನ್ನು ಸಿದ್ಧ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ಬ್ಬದ ಏಳು ದಿವಸಗಳಲ್ಲಿ ಪ್ರತಿ ದಿನವೂ ಅವನು ಕರ್ತನಿಗೆ ದಹನಬಲಿಗಾಗಿ ಪೂರ್ಣಾಂಗವಾದ ಏಳು ಹೋರಿಗಳನ್ನೂ ಏ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ಟಗರುಗಳನ್ನೂ ಮತ್ತು ಪ್ರತಿ ದಿನವೂ ಪಾಪಬಲಿಗಾಗಿ ಮೇಕೆಯ ಮರಿಯನ್ನೂ ಸಿದ್ಧಮಾಡ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ನು ಹೋರಿಗೆ ಒಂದು ಏಫ, ಟಗರಿಗೆ ಒಂದು ಏಫ, ಈ ಪ್ರಕಾರ ಆಹಾರ ಅರ್ಪಣೆಯನ್ನೂ, ಏಫಕ್ಕೆ ಒಂದು ಹಿನ್ನು ಎಣ್ಣ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ಏಳನೇ ತಿಂಗಳಿನ ಹದಿನೈದನೇ ದಿನದಲ್ಲಿ ಏಳು ದಿವಸಗಳ ಹಬ್ಬದಲ್ಲಿ ಅವನು ಪಾಪಬಲಿಯ ವಿಷಯವಾಗಿಯೂ ದಹನಬಲಿಯ ವಿಷಯ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ಹಾರದ ಅರ್ಪಣೆಯ ವಿಷಯ ವಾಗಿಯೂ ಎಣ್ಣೆಯ ವಿಷಯವಾಗಿಯೂ ಇದೇ ರೀತಿ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2026-10-22T07:49:18Z</dcterms:created>
  <dcterms:modified xsi:type="dcterms:W3CDTF">2026-10-22T07:49:18Z</dcterms:modified>
  <dc:title>ಯೆಹೆಜ್ಕೇಲನು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