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கேள்: நீ இப்பொழுது யோர்தானைக் கடந்து, உன்னிலும் ஜனம் பெருத்ததும் பலத்ததுமான ஜாதிகளைத் துரத்தி, வானத்தையளாவிய மதில் சூழ்ந்த பெரிய பட்டணங்களைப் பிட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கேள்: நீ இப்பொழுது யோர்தானைக் கடந்து, உன்னிலும் ஜனம் பெருத்ததும் பலத்ததுமான ஜாதிகளைத் துரத்தி, வானத்தையளாவிய மதில் சூழ்ந்த பெரிய பட்டணங்களைப் பிடி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ாக்கின் புத்திரராகிய பெரியவர்களும் நெடியவர்களுமான ஜனங்களைத் துரத்திவிடப்போகிறாய்: இவர்கள் செய்தியை நீ அறிந்து, ஏனாக் புத்திரருக்கு முன்பாக நிற்பவன் யார் என்று சொல்லப்படுவதை நீ கேட்டிருக்கிற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ாக்கின் புத்திரராகிய பெரியவர்களும் நெடியவர்களுமான ஜனங்களைத் துரத்திவிடப்போகிறாய்: இவர்கள் செய்தியை நீ அறிந்து, ஏனாக் புத்திரருக்கு முன்பாக நிற்பவன் யார் என்று சொல்லப்படுவதை நீ கேட்டிருக்கிற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 உனக்கு முன்பாகக் கடந்துபோகிறவர் என்பதை இன்று அறியக்கடவாய்; அவர் பட்சிக்கிற அக்கினியைப்போல அவர்களை அழிப்பார்; அவர்களை உனக்கு முன்பாக விழப்பண்ணுவார்; இவ்விதமாய்க் கர்த்தர் உனக்குச் சொன்னபடியே, நீ அவர்களைச் சீக்கிரமாய்த் துரத்தி, அவர்களை அழிப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 உனக்கு முன்பாகக் கடந்துபோகிறவர் என்பதை இன்று அறியக்கடவாய்; அவர் பட்சிக்கிற அக்கினியைப்போல அவர்களை அழிப்பார்; அவர்களை உனக்கு முன்பாக விழப்பண்ணுவார்; இவ்விதமாய்க் கர்த்தர் உனக்குச் சொன்னபடியே, நீ அவர்களைச் சீக்கிரமாய்த் துரத்தி, அவர்களை அழிப்ப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 உனக்கு முன்பாகக் கடந்துபோகிறவர் என்பதை இன்று அறியக்கடவாய்; அவர் பட்சிக்கிற அக்கினியைப்போல அவர்களை அழிப்பார்; அவர்களை உனக்கு முன்பாக விழப்பண்ணுவார்; இவ்விதமாய்க் கர்த்தர் உனக்குச் சொன்னபடியே, நீ அவர்களைச் சீக்கிரமாய்த் துரத்தி, அவர்களை அழிப்ப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ேவனாகிய கர்த்தர் அவர்களை உனக்கு முன்பாகத்துரத்துகையில், நீ உன் இருதயத்திலே: என் நீதியினிமித்தம் இந்த தேசத்தைச் சுதந்தரித்துக்கொள்ளும்படி கர்த்தர் என்னை அழைத்துவந்தார் என்று சொல்லாயாக; அந்த ஜாதிகளுடைய ஆகாமியத்தினிமித்தமே கர்த்தர் அவர்களை உனக்கு முன்பாகத் துரத்தி விட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ேவனாகிய கர்த்தர் அவர்களை உனக்கு முன்பாகத்துரத்துகையில், நீ உன் இருதயத்திலே: என் நீதியினிமித்தம் இந்த தேசத்தைச் சுதந்தரித்துக்கொள்ளும்படி கர்த்தர் என்னை அழைத்துவந்தார் என்று சொல்லாயாக; அந்த ஜாதிகளுடைய ஆகாமியத்தினிமித்தமே கர்த்தர் அவர்களை உனக்கு முன்பாகத் துரத்தி விட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ேவனாகிய கர்த்தர் அவர்களை உனக்கு முன்பாகத்துரத்துகையில், நீ உன் இருதயத்திலே: என் நீதியினிமித்தம் இந்த தேசத்தைச் சுதந்தரித்துக்கொள்ளும்படி கர்த்தர் என்னை அழைத்துவந்தார் என்று சொல்லாயாக; அந்த ஜாதிகளுடைய ஆகாமியத்தினிமித்தமே கர்த்தர் அவர்களை உனக்கு முன்பாகத் துரத்தி விட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நீதியினிமித்தமும் உன் இருதயத்தினுடைய உத்தமத்தினிமித்தமும் நீ அவர்கள் தேசத்தைச் சுதந்தரிக்கும்படி பிரவேசிப்பதில்லை; அந்த ஜாதிகளுடைய ஆகாமியத்தினிமித்தமாகவும், ஆபிரகாம் ஈசாக்கு யாக்கோபு என்னும் உன் பிதாக்களுக்குக் கர்த்தர் ஆணையிட்டுச் சொன்ன வார்த்தையை நிறைவேற்றும்படியாகவும், உன் தேவனாகிய கர்த்தர் அவர்களை உனக்கு முன்பாகத் துரத்திவிட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நீதியினிமித்தமும் உன் இருதயத்தினுடைய உத்தமத்தினிமித்தமும் நீ அவர்கள் தேசத்தைச் சுதந்தரிக்கும்படி பிரவேசிப்பதில்லை; அந்த ஜாதிகளுடைய ஆகாமியத்தினிமித்தமாகவும், ஆபிரகாம் ஈசாக்கு யாக்கோபு என்னும் உன் பிதாக்களுக்குக் கர்த்தர் ஆணையிட்டுச் சொன்ன வார்த்தையை நிறைவேற்றும்படியாகவும், உன் தேவனாகிய கர்த்தர் அவர்களை உனக்கு முன்பாகத் துரத்திவிட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நீதியினிமித்தமும் உன் இருதயத்தினுடைய உத்தமத்தினிமித்தமும் நீ அவர்கள் தேசத்தைச் சுதந்தரிக்கும்படி பிரவேசிப்பதில்லை; அந்த ஜாதிகளுடைய ஆகாமியத்தினிமித்தமாகவும், ஆபிரகாம் ஈசாக்கு யாக்கோபு என்னும் உன் பிதாக்களுக்குக் கர்த்தர் ஆணையிட்டுச் சொன்ன வார்த்தையை நிறைவேற்றும்படியாகவும், உன் தேவனாகிய கர்த்தர் அவர்களை உனக்கு முன்பாகத் துரத்திவிட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உன் நீதியினிமித்தம் உன் தேவனாகிய கர்த்தர் உனக்கு அந்த நல்ல தேசத்தைச் சுதந்தரிக்கக்கொடார் என்பதை அறியக்கடவாய்; நீ வணங்காக் கழுத்துள்ள ஜன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உன் நீதியினிமித்தம் உன் தேவனாகிய கர்த்தர் உனக்கு அந்த நல்ல தேசத்தைச் சுதந்தரிக்கக்கொடார் என்பதை அறியக்கடவாய்; நீ வணங்காக் கழுத்துள்ள ஜன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வனாந்தரத்தில் உன் தேவனாகிய கர்த்தருக்குக் கடுங்கோபம் உண்டாக்கினதை நினை, அதை மறவாயாக; நீங்கள் எகிப்து தேசத்திலிருந்து புறப்பட்ட நாள் முதல், இவ்விடத்தில் வந்து சேருமட்டும், கர்த்தருக்கு விரோதமாய்க் கலகம்பண்ணின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வனாந்தரத்தில் உன் தேவனாகிய கர்த்தருக்குக் கடுங்கோபம் உண்டாக்கினதை நினை, அதை மறவாயாக; நீங்கள் எகிப்து தேசத்திலிருந்து புறப்பட்ட நாள் முதல், இவ்விடத்தில் வந்து சேருமட்டும், கர்த்தருக்கு விரோதமாய்க் கலகம்பண்ணின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வனாந்தரத்தில் உன் தேவனாகிய கர்த்தருக்குக் கடுங்கோபம் உண்டாக்கினதை நினை, அதை மறவாயாக; நீங்கள் எகிப்து தேசத்திலிருந்து புறப்பட்ட நாள் முதல், இவ்விடத்தில் வந்து சேருமட்டும், கர்த்தருக்கு விரோதமாய்க் கலகம்பண்ணின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ரேபிலும் நீங்கள் கர்த்தருக்குக் கடுங்கோபம் உண்டாக்கினதினால், கர்த்தர் உங்களை அழிக்கத்தக்கதான உக்கிரங்கொண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ரேபிலும் நீங்கள் கர்த்தருக்குக் கடுங்கோபம் உண்டாக்கினதினால், கர்த்தர் உங்களை அழிக்கத்தக்கதான உக்கிரங்கொண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ோடே பண்ணின உடன்படிக்கைப் பலகைகளாகிய கற்பலகைகளைப் பெற்றுக்கொள்ளும்படி நான் மலையில் ஏறினபோது, நாற்பதுநாள் இரவும் பகலும் மலையில் தங்கி அப்பம் புசியாமலும் தண்ணீர் குடியாமலும் இருந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ோடே பண்ணின உடன்படிக்கைப் பலகைகளாகிய கற்பலகைகளைப் பெற்றுக்கொள்ளும்படி நான் மலையில் ஏறினபோது, நாற்பதுநாள் இரவும் பகலும் மலையில் தங்கி அப்பம் புசியாமலும் தண்ணீர் குடியாமலும் இருந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ேவனுடைய விரலினால் எழுதியிருந்த இரண்டு கற்பலகைகளைக் கர்த்தர் என்னிடத்தில் ஒப்புக்கொடுத்தார்; சபை கூடியிருந்த நாளில் கர்த்தர் மலையிலே அக்கினியின் நடுவிலிருந்து உங்களுடனே பேசின வார்த்தைகளின்படியே அவைகளில் எழுதி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ேவனுடைய விரலினால் எழுதியிருந்த இரண்டு கற்பலகைகளைக் கர்த்தர் என்னிடத்தில் ஒப்புக்கொடுத்தார்; சபை கூடியிருந்த நாளில் கர்த்தர் மலையிலே அக்கினியின் நடுவிலிருந்து உங்களுடனே பேசின வார்த்தைகளின்படியே அவைகளில் எழுதி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வும் பகலும் நாற்பதுநாள் முடிந்து, கர்த்தர் எனக்கு அந்த உடன்படிக்கையின் இரண்டு கற்பலகைகளைக் கொடுக்கிற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வும் பகலும் நாற்பதுநாள் முடிந்து, கர்த்தர் எனக்கு அந்த உடன்படிக்கையின் இரண்டு கற்பலகைகளைக் கொடுக்கிற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்னை நோக்கி: நீ எழுந்து, சீக்கிரமாய் இவ்விடம் விட்டு, இறங்கிப்போ; நீ எகிப்திலிருந்து அழைத்துக்கொண்டுவந்த உன் ஜனங்கள் தங்களைக் கெடுத்துக்கொண்டார்கள்; நான் அவர்களுக்கு விதித்த வழியை அவர்கள் சீக்கிரமாக விட்டு விலகி, வார்ப்பிக்கப்பட்ட விக்கிரகத்தைத் தங்களுக்காக உண்டாக்கினார்கள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்னை நோக்கி: நீ எழுந்து, சீக்கிரமாய் இவ்விடம் விட்டு, இறங்கிப்போ; நீ எகிப்திலிருந்து அழைத்துக்கொண்டுவந்த உன் ஜனங்கள் தங்களைக் கெடுத்துக்கொண்டார்கள்; நான் அவர்களுக்கு விதித்த வழியை அவர்கள் சீக்கிரமாக விட்டு விலகி, வார்ப்பிக்கப்பட்ட விக்கிரகத்தைத் தங்களுக்காக உண்டாக்கினார்க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கர்த்தர் என்னை நோக்கி: இந்த ஜனங்களைப் பார்த்தேன்; அது வணங்காக் கழுத்துள்ள ஜன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நான் அவர்களை அழித்து, அவர்கள் பேரை வானத்தின்கீழ் அற்றுப்போகப்பண்ணும்படி, நீ என்னை விட்டுவிடு; அவர்களைப்பார்க்கிலும் உன்னைப் பலத்ததும் ஜனம் பெருத்ததுமான ஜாதியாக்குவ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நான் அவர்களை அழித்து, அவர்கள் பேரை வானத்தின்கீழ் அற்றுப்போகப்பண்ணும்படி, நீ என்னை விட்டுவிடு; அவர்களைப்பார்க்கிலும் உன்னைப் பலத்ததும் ஜனம் பெருத்ததுமான ஜாதியாக்குவே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ான் திரும்பி மலையிலிருந்து இறங்கினேன், மலையானது அக்கினி பற்றி எரிந்துகொண்டிருந்தது; உடன்படிக்கையின் இரண்டு பலகைகளும் என் இரண்டு கைகளிலும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ான் திரும்பி மலையிலிருந்து இறங்கினேன், மலையானது அக்கினி பற்றி எரிந்துகொண்டிருந்தது; உடன்படிக்கையின் இரண்டு பலகைகளும் என் இரண்டு கைகளிலும் இ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ார்த்தபோது, நீங்கள் உங்கள் தேவனாகிய கர்த்தருக்கு விரோதமாகப் பாவஞ்செய்து, வார்ப்பிக்கப்பட்ட கன்றுக்குட்டியை உங்களுக்கு உண்டாக்கி, கர்த்தர் உங்களுக்கு விதித்த வழியைச் சீக்கிரமாய் விட்டு விலகினதைக் கண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ார்த்தபோது, நீங்கள் உங்கள் தேவனாகிய கர்த்தருக்கு விரோதமாகப் பாவஞ்செய்து, வார்ப்பிக்கப்பட்ட கன்றுக்குட்டியை உங்களுக்கு உண்டாக்கி, கர்த்தர் உங்களுக்கு விதித்த வழியைச் சீக்கிரமாய் விட்டு விலகினதைக் கண்ட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ன் என் இரண்டு கைகளிலும் இருந்த அந்த இரண்டு பலகைகளையும் ஓங்கி எறிந்து, அவைகளை உங்கள் கண்களுக்கு முன்பாக உடைத்துப்போட்ட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ன் என் இரண்டு கைகளிலும் இருந்த அந்த இரண்டு பலகைகளையும் ஓங்கி எறிந்து, அவைகளை உங்கள் கண்களுக்கு முன்பாக உடைத்துப்போட்ட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ைக் கோபப்படுத்துவதற்கு நீங்கள் அவருடைய சமுகத்தில் பொல்லாப்புச் செய்து நடப்பித்த உங்களுடைய சகல பாவங்கள் நிமித்தமும், நான் கர்த்தருக்கு முன்பாக முன்போலும் இரவும் பகலும் நாற்பதுநாள் விழுந்துகிடந்தேன்; நான் அப்பம் புசிக்கவுமில்லை, தண்ணீர் குடிக்கவு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ைக் கோபப்படுத்துவதற்கு நீங்கள் அவருடைய சமுகத்தில் பொல்லாப்புச் செய்து நடப்பித்த உங்களுடைய சகல பாவங்கள் நிமித்தமும், நான் கர்த்தருக்கு முன்பாக முன்போலும் இரவும் பகலும் நாற்பதுநாள் விழுந்துகிடந்தேன்; நான் அப்பம் புசிக்கவுமில்லை, தண்ணீர் குடிக்கவ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ங்களை அழிக்கும்படி உங்கள்மேல் கொண்டிருந்த கோபத்திற்கும் உக்கிரத்திற்கும் பயந்திருந்தேன்; கர்த்தர் அந்த முறையும் என் மன்றாட்டைக் கேட்ட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ங்களை அழிக்கும்படி உங்கள்மேல் கொண்டிருந்த கோபத்திற்கும் உக்கிரத்திற்கும் பயந்திருந்தேன்; கர்த்தர் அந்த முறையும் என் மன்றாட்டைக் கேட்ட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்மேலும் கர்த்தர் மிகவும் கோபங்கொண்டு, அவனை அழிக்கவேண்டுமென்றிருந்தார்; அப்பொழுது ஆரோனுக்காகவும் விண்ணப்பம்பண்ணின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்மேலும் கர்த்தர் மிகவும் கோபங்கொண்டு, அவனை அழிக்கவேண்டுமென்றிருந்தார்; அப்பொழுது ஆரோனுக்காகவும் விண்ணப்பம்பண்ணின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பாவக்கிரியையாகிய அந்தக் கன்றுக்குட்டியை நான் எடுத்து அக்கினியில் எரித்து, அதை நொறுக்கி, தூளாய்ப்போகுமட்டும் அரைத்து, அந்தத் தூளை மலையிலிருந்து ஓடுகிற ஆற்றிலே போட்டுவிட்ட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பாவக்கிரியையாகிய அந்தக் கன்றுக்குட்டியை நான் எடுத்து அக்கினியில் எரித்து, அதை நொறுக்கி, தூளாய்ப்போகுமட்டும் அரைத்து, அந்தத் தூளை மலையிலிருந்து ஓடுகிற ஆற்றிலே போட்டுவிட்ட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ேராவிலும், மாசாவிலும், கிப்ரோத் அத்தாவாவிலும் கர்த்தருக்குக் கடுங்கோபம் உண்டாக்கின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போய், நான் உங்களுக்குக் கொடுத்த தேசத்தைச் சுதந்தரித்துக்கொள்ளுங்கள் என்று கர்த்தர் காதேஸ்பர்னேயாவிலிருந்து உங்களை அனுப்புகையிலும், நீங்கள் உங்கள் தேவனாகிய கர்த்தரை விசுவாசியாமலும், அவருடைய சத்தத்துக்குச் செவிகொடாமலும், அவருடைய வாக்குக்கு விரோதமாய்க் கலகம்பண்ணின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போய், நான் உங்களுக்குக் கொடுத்த தேசத்தைச் சுதந்தரித்துக்கொள்ளுங்கள் என்று கர்த்தர் காதேஸ்பர்னேயாவிலிருந்து உங்களை அனுப்புகையிலும், நீங்கள் உங்கள் தேவனாகிய கர்த்தரை விசுவாசியாமலும், அவருடைய சத்தத்துக்குச் செவிகொடாமலும், அவருடைய வாக்குக்கு விரோதமாய்க் கலகம்பண்ணின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ை அறிந்த நாள்முதற்கொண்டு, நீங்கள் கர்த்தருக்கு விரோதமாகக் கலகம்பண்ணுகிறவர்களாயிருந்த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ை அழிப்பேன் என்று சொன்னபடியினால், நான் முன்போல் கர்த்தரின் சமுகத்தில் இரவும் பகலும் நாற்பதுநாள் விழுந்துகிடந்தேன்; அப்பொழுது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ை அழிப்பேன் என்று சொன்னபடியினால், நான் முன்போல் கர்த்தரின் சமுகத்தில் இரவும் பகலும் நாற்பதுநாள் விழுந்துகிடந்தேன்; அப்பொழுது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ாகிய ஆண்டவரே, தேவரீர் உம்முடைய மகத்துவத்தினாலே மீட்டு, பலத்த கையினால் எகிப்திலிருந்து கொண்டுவந்த உமது ஜனத்தையும், உமது சுதந்தரத்தையும் அழிக்காதிருப்பீர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ாகிய ஆண்டவரே, தேவரீர் உம்முடைய மகத்துவத்தினாலே மீட்டு, பலத்த கையினால் எகிப்திலிருந்து கொண்டுவந்த உமது ஜனத்தையும், உமது சுதந்தரத்தையும் அழிக்காதிருப்பீர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அவர்களுக்கு வாக்குத்தத்தம்பண்ணியிருந்த தேசத்தில் அவர்களைப் பிரவேசிக்கப்பண்ணக் கூடாமற்போனபடியினாலும், அவர்களை வெறுத்தபடியினாலும், அவர்களை வனாந்தரத்தில் கொன்றுபோடும்படிக்கே கொண்டுவந்தார் என்று நாங்கள் விட்டுப் புறப்படும்படி நீர் செய்த தேசத்தின் குடிகள் சொல்லாதபடிக்க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அவர்களுக்கு வாக்குத்தத்தம்பண்ணியிருந்த தேசத்தில் அவர்களைப் பிரவேசிக்கப்பண்ணக் கூடாமற்போனபடியினாலும், அவர்களை வெறுத்தபடியினாலும், அவர்களை வனாந்தரத்தில் கொன்றுபோடும்படிக்கே கொண்டுவந்தார் என்று நாங்கள் விட்டுப் புறப்படும்படி நீர் செய்த தேசத்தின் குடிகள் சொல்லாதபடிக்க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இந்த ஜனங்களின் முரட்டாட்டத்தையும், இவர்கள் ஆகாமியத்தையும், இவர்கள் பாவத்தையும் பாராமல், உமது தாசராகிய ஆபிரகாம் ஈசாக்கு யாக்கோபு என்பவர்களை நினைத்தருள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இந்த ஜனங்களின் முரட்டாட்டத்தையும், இவர்கள் ஆகாமியத்தையும், இவர்கள் பாவத்தையும் பாராமல், உமது தாசராகிய ஆபிரகாம் ஈசாக்கு யாக்கோபு என்பவர்களை நினைத்தருள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இந்த ஜனங்களின் முரட்டாட்டத்தையும், இவர்கள் ஆகாமியத்தையும், இவர்கள் பாவத்தையும் பாராமல், உமது தாசராகிய ஆபிரகாம் ஈசாக்கு யாக்கோபு என்பவர்களை நினைத்தருள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கா பலத்தினாலும், ஓங்கிய புயத்தினாலும் புறப்படப்பண்ணின இவர்கள் உமது ஜனமும் உமது சுதந்தரமுமாயிருக்கிறார்களே என்று விண்ணப்பம்பண்ணி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ూ వినుము; నీకంటె గొప్ప బలముగల జనములను ఆకాశమంటు ప్రాకారములు గల గొప్ప పట్టణ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ాధీనపరచుకొనుటకై నేడు నీవు యొర్దా నును దాటబోవ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 ప్రజలు గొప్పవారు ఉన్నత దేహులు, వారు నీవు ఎరిగిన అనాకీయుల వంశ స్థులు. అనాకీయుల యెదుట ఎవ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వగలరు అను మాట నీవు వింటివ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బట్టి నీ దేవుడైన యెహోవా తానే దహించు అగ్నివలె నీ ముందర దాటి పోవుచున్నాడని నేడు నీవు తెలిసిక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ము. ఆయన వారిని నశింపజేసి నీ యెదుట వారిని కూలద్రోయును. యెహోవా నీతో చెప్పినట్లు నీవ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గొట్టి వేగమే వారిని నశింపజేస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దేవుడైన యెహోవా నీ యెదుటనుండి వారిని తోలి వేసినతరువాతనేను ఈ దేశమును స్వాధీన పరచుకొనునట్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ా నీతినిబట్టి నన్ను ప్రవేశ పెట్టెనని అనుకొనవద్దు. ఈ జనముల చెడుతనమునుబట్టియే యెహోవా నీ యె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ి వారిని వెళ్లగొట్ట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వారి దేశ మునకు వచ్చి దాని స్వాధీనపరచుకొనుటకు నీ నీతియైనను నీ హృదయ యథార్థతయైనను హేతువుకాదు.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 ముల చెడుతనమును బట్టియే యెహోవా నీ పితరులైన అబ్రాహాము ఇస్సాకు యాకోబులతో ప్రమాణముచేసిన మాట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ాపించుటకై నీ దేవుడైన యెహోవా వారిని నీ యెదుటనుండి వెళ్లగొట్ట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ీరు లోబడ నొల్లనివారు గనుక ఈ మంచి దేశమును స్వాధీనపరచు కొనునట్లు నీ దేవుడైన యెహోవా నీ నీతిని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ియ్యడని నీవు తెలిసి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రణ్యములో నీవు నీ దేవు డైన యెహోవాకు కోపము పుట్టించిన సంగతిని జ్ఞాప కము చేసికొనుము,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ువవద్దు. నీవు ఐగుప్తుదేశ ములోనుండి బయలుదేరిన దినము మొదలుకొని యీ స్థలమందు మీరు ప్రవేశించువరక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మీద తిరుగుబాటు చేయుచునే వచ్చ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హోరే బులో మీరు యెహోవాకు కోపము పుట్టించినప్పుడు యెహోవా మిమ్ము నశింపజేయునంత కోపము మీ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చ్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రాతిపలకలు, అనగా యెహోవా మీతో చేసిన నిబంధనసంబంధ మైన పలకలను తీసికొను టకు నేను కొండెక్కినప్పు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నపానములు మాని ఆ కొండమీద నలువది పగళ్లు నలువది రాత్రుల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దేవుని వ్రేలితో వ్రాయబడిన రెండు రాతి పలకలను యెహోవా నాకప్పగించెను. మీరు కూడివచ్చిన ది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కొండమీద అగ్ని మధ్యనుండి యెహోవా మీతో పలికిన వాక్యములన్నియు వాటిమీద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నలువది పగళ్లు నలువది రాత్రులు గడచినప్పుడు యెహోవా నిబంధన సంబంధమైన పలకలైన ఆ రెండు రాతిపలక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ప్పగ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వు లేచి యిక్కడ నుండి త్వరగా దిగుము; నీవు ఐగుప్తులోనుండి రప్పించిన నీ జనము చెడిపోయి, నేన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జ్ఞాపించిన త్రోవలో నుండి త్వరగా తొలగి తమకు పోతబొమ్మను చేసికొనిరని నా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యెహోవానేను ఈ ప్రజలను చూచితిని; ఇదిగో వారు లోబడనొల్లని ప్రజ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ాకు అడ్డము రాకుము, నేను వారిని నశింపజేసి వారి నామమును ఆకాశము క్రింద నుండకుండ తుడుపుపెట్ట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వారికంటె బలముగల బహు జనముగా చేసెదనని నాతో చెప్పగ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నేను తిరిగి ఆ కొండ దిగి వచ్చితిని. కొండ అగ్నిచేత కాలుచుండెను, ఆ రెండు నిబంధన పలకలు నా రె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ులలో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నేను చూచి నప్పుడు మీరు మీ దేవుడైన యెహోవా దృష్టికి పాపము చేసియుంటిరి. పోతదూడను చేయ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మీకాజ్ఞాపించిన త్రోవనుండి త్వరగా తొలగిపోయి యుం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నేను ఆ రెండు పలకలను పట్టు కొని, నా రెండు చేతులలోనుండి మీకన్నుల యెదుట వాటిని క్రిందపడ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గులగొ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ీరు యెహోవా దృష్టికి ఆ చెడునడత నడిచి చేసిన మీ సమస్త పాపముల వలన ఆయనకు కోపము పుట్టింపగా చ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నుపటివలె అన్నపానములు మాని నలువది పగళ్లు నలువది రాత్రులు నేను యెహోవా సన్నిధిని సాగిలపడ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ఏలయనగా మిమ్ము నశింపజేయవలెనని కోపపడిన యెహోవా కోపో ద్రేకమును చూచి భయపడితిని. ఆ కాలమందును యెహోవా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వి ఆలక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యెహోవా అహరోనును నశింపజేయుటకు అతనిమీద బహుగా కోప పడగా నేను అహరోనుకై అప్పుడే బ్రతిమా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మీరు చేసిన పాపమును, అనగా ఆ దూడను నేను పట్టుకొని అగ్నితో దాని కాల్చి, నలుగగొట్టి,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ూళియగునంత మెత్తగా నూరి, ఆ కొండనుండి పారు ఏటిలో ఆ ధూళిని పారపో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రియు మీరు తబేరాలోను మస్సాలోను కిబ్రోతుహత్తావాలోను యెహోవాకు కోపము పుట్టించ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ెహోవా మీరు వెళ్లి నేను మీకిచ్చిన దేశమును స్వాధీనపరచుకొను డని చెప్పి కాదేషు బర్నేయలోనుండి మి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నప్పుడు మీరు మీ దేవుడైన యెహోవాను నమ్ముకొనక ఆయన నోటి మాటకు తిరుగబడితిరి, ఆయన మాటను విన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నేను మిమ్మును ఎరిగిన దినము మొదలుకొని మీరు యెహోవామీద తిరుగుబాటు చేయ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ాగా నేను మునుపు సాగిలపడినట్లు యెహోవా సన్నిధిని నలు వది పగళ్లు నలువది రాత్రులు సాగిలపడ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మిమ్మును నశింపజేసెద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ేను యెహోవాను ప్రార్థించుచు ఈలాగు చెప్పితినిప్రభువా యెహోవా, నీవు నీ మహిమవలన విమోచ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హుబలమువలన ఐగుప్తులోనుండి రప్పించిన నీ స్వాస్థ్యమైన జనమును నశింపజే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 సేవకులైన అబ్రాహాము ఇస్సాకు యాకోబులను జ్ఞాపకముచేసికొనుము. ఈ ప్రజల కాఠిన్య మునైనన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డుతనమునైనను వారి పాపమునైనను చూడక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ఏలయనగా నీవు ఏ దేశములోనుండి మమ్మును రప్పించితివో ఆ దేశస్థులుయెహోవా తాను వారితో చెప్ప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నికి వారిని చేర్చలేకపోవుట వలనను, వారిని ద్వేషించుటవలనను, అరణ్యములో వారిని చంపుటక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ెనని చెప్పుకొందుర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ీవు నీ అధికబలముచేతను నీవు చాపిన నీ బాహువుచేతను రప్పించిన నీ స్వాస్థ్యమును నీ ప్రజలును వీర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2026-10-21T04:45:57Z</dcterms:created>
  <dcterms:modified xsi:type="dcterms:W3CDTF">2026-10-21T04:45:57Z</dcterms:modified>
  <dc:title>ద్వితీయోపదేశకాండము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