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 beam of sunshine --- 
But oh, it was warm and bright ; 
The heart of a weary traveller 
Was cheered by its welcome sight. 
Only a beam of sunshine  
That fell from the arch above : 
And tenderly, softly whispered 
A message of peace and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ly a word for Jesus------
Only a whispered prayer------
Over some grief-worn spirit 
May rest like a sunbeam fair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Only a beam of sunshine  
That into a dwelling crept ; 
Where, over a fading rosebud, 
A mother her vigil kept. 
Only a beam of sunshine 
That smiled through her falling tears, 
And showed her the bow of promise, 
Forgotten perhaps for year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a word for Jesus, 
Oh, speak it in His dear name ; 
To perishing souls around you 
The message of love proclaim. 
Go, like the faithful sunbeam, 
Your mission of joy fulfil ; 
Remember the Saviour's promise-----
That He will be with you sti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2026-07-30T16:01:57Z</dcterms:created>
  <dcterms:modified xsi:type="dcterms:W3CDTF">2026-07-30T16:01:57Z</dcterms:modified>
  <dc:title>Hymn : 733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