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908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உயர்த்தி உயர்த்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ள்ளம் மகிழுத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நோக்கிப் பார்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யம் துள்ளுத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ம் பிடித்து நடத்துக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மெல்லாம் சுமக்க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நன்றி – உ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ீரெல்லாம் துடைக்க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யமெல்லாம் ஆற்றுகி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ல்லவரே வல்ல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ண்பவரே காப்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ுப்பவரே இருந்த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ிமேலும் வரு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ுவூட்டும் திருஉண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ழவைக்கும் நல்மருந்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2026-09-16T16:03:24Z</dcterms:created>
  <dcterms:modified xsi:type="dcterms:W3CDTF">2026-09-16T16:03:24Z</dcterms:modified>
  <dc:title>துதிப் பாடல்கள் : 695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