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Blessed is every one that fears the LORD; that walks in his ways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For you shall eat the labour of yours hands: happy shall you be, and it shall be well with you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Your wife shall be as a fruitful vine by the sides of yours house: your children like olive plants round about your table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Your wife shall be as a fruitful vine by the sides of yours house: your children like olive plants round about your table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Behold, that thus shall the man be blessed that fears the LORD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he LORD shall bless you out of Zion: and you shall see the good of Jerusalem all the days of your life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he LORD shall bless you out of Zion: and you shall see the good of Jerusalem all the days of your life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Yea, you shall see your children's children, and peace upon Israel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4010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க்குப் பயந்து, அவர் வழிகளில் நடக்கிறவன் எவனோ, அவன் பாக்கியவ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ன் கைகளின் பிரயாசத்தை நீ சாப்பிடுவாய்; உனக்குப் பாக்கியமும் நன்மையும் உண்டாயிரு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ன் மனைவி உன் வீட்டோரங்களில் கனிதரும் திராட்சக்கொடியைப்போல் இருப்பாள்; உன் பிள்ளைகள் உ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ந்தியைச் சுற்றிலும் ஒலிவமரக் கன்றுகளைப்போல் இருப்ப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, கர்த்தருக்குப் பயப்படுகிற மனுஷன் இவ்விதமாய் ஆசீர்வதிக்கப்படுவ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சீயோனிலிருந்து உன்னை ஆசீர்வதிப்பார்; நீ ஜீவனுள்ள நாளெல்லாம் எருசலேமின் வாழ்வ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ாண்பாய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 உன் பிள்ளைகளின் பிள்ளைகளையும், இஸ்ரவேலுக்கு உண்டாகும் சமாதானத்தையும் காண்பாய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6">
  <a:themeElements>
    <a:clrScheme name="Theme8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2026-09-17T05:43:48Z</dcterms:created>
  <dcterms:modified xsi:type="dcterms:W3CDTF">2026-09-17T05:43:48Z</dcterms:modified>
  <dc:title>சங்கீதம் : 128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