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presProps" Target="presProps.xml"/>
  <Relationship Id="rId96" Type="http://schemas.openxmlformats.org/officeDocument/2006/relationships/viewProps" Target="viewProps.xml"/>
  <Relationship Id="rId9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மரித்தோர் உயிர்த்தெழாவிட்டால், மரித்தவர்களுக்காக ஞானஸ்நானம் பெறுகிறவர்கள் என்ன செய்வார்கள்? மரித்தவர்களுக்காக ஏன் ஞானஸ்நானம் பெறுகிறார்கள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மரித்தோர் உயிர்த்தெழாவிட்டால், மரித்தவர்களுக்காக ஞானஸ்நானம் பெறுகிறவர்கள் என்ன செய்வார்கள்? மரித்தவர்களுக்காக ஏன் ஞானஸ்நானம் பெறுகிறார்கள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ங்களும் ஏன் எந்நேரமும் நாசமோசத்திற்கு ஏதுவாயிருக்கிறோம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நுதினமும் சாகிறேன்; அதை நம்முடைய கர்த்தராகிய கிறிஸ்து இயேசுவினால் உங்களைக்குறித்து நான் பாராட்டுகிற மேன்மையைக்கொண்டு சத்தியமாய்ச் சொல்ல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நுதினமும் சாகிறேன்; அதை நம்முடைய கர்த்தராகிய கிறிஸ்து இயேசுவினால் உங்களைக்குறித்து நான் பாராட்டுகிற மேன்மையைக்கொண்டு சத்தியமாய்ச் சொல்ல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எபேசுவிலே துஷ்டமிருகங்களுடனே போராடினேனென்று மனுஷர்வழக்கமாய்ச் சொல்லுகிறேன்; அப்படிப் போராடினதினாலே எனக்குப் பிரயோஜனமென்ன? மரித்தோர் உயிர்த்தெழாவிட்டால், புசிப்போம் குடிப்போம், நாளைக்குச் சாவோம் என்று சொல்லலாமே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எபேசுவிலே துஷ்டமிருகங்களுடனே போராடினேனென்று மனுஷர்வழக்கமாய்ச் சொல்லுகிறேன்; அப்படிப் போராடினதினாலே எனக்குப் பிரயோஜனமென்ன? மரித்தோர் உயிர்த்தெழாவிட்டால், புசிப்போம் குடிப்போம், நாளைக்குச் சாவோம் என்று சொல்லலாமே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ோசம்போகாதிருங்கள்; ஆகாத சம்பாஷணைகள் நல்லொழுக்கங்களைக் கெட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பாவஞ்செய்யாமல் நீதிக்கேற்க விழித்துக்கொண்டு, தெளிந்தவர்களாயிருங்கள்; சிலர் தேவனைப்பற்றி அறிவில்லாதிருக்கிறார்களே; உங்களுக்கு வெட்கமுண்டாக இதைச் சொல்ல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பாவஞ்செய்யாமல் நீதிக்கேற்க விழித்துக்கொண்டு, தெளிந்தவர்களாயிருங்கள்; சிலர் தேவனைப்பற்றி அறிவில்லாதிருக்கிறார்களே; உங்களுக்கு வெட்கமுண்டாக இதைச் சொல்ல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ிலும், மரித்தோர் எப்படி எழுந்திருப்பார்கள், எப்படிப்பட்ட சரீரத்தோடே வருவார்களென்று ஒருவன் சொல்வானாகி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ுத்தியீனனே, நீ விதைக்கிற விதை செத்தாலொழிய உயிர்க்கமாட்டாத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விதைக்கிறபோது, இனி உண்டாகும் மேனியை விதையாமல், கோதுமை, அல்லது மற்றொரு தானியத்தினுடைய வெறும் விதையையே விதைக்கிற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விதைக்கிறபோது, இனி உண்டாகும் மேனியை விதையாமல், கோதுமை, அல்லது மற்றொரு தானியத்தினுடைய வெறும் விதையையே விதைக்கிற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தேவன் தமது சித்தத்தின்படியே மேனியைக் கொடுக்கிறார்; விதை வகைகள் ஒவ்வொன்றிற்கும் அததற்கேற்ற மேனியையே கொடு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ல்லா மாம்சமும் ஒரே விதமான மாம்சமல்ல; மனுஷருடைய மாம்சம் வேறே, மிருகங்களுடைய மாம்சம் வேறே, மச்சங்களுடைய மாம்சம் வேறே, பறவைகளுடைய மாம்சம் வேற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ல்லா மாம்சமும் ஒரே விதமான மாம்சமல்ல; மனுஷருடைய மாம்சம் வேறே, மிருகங்களுடைய மாம்சம் வேறே, மச்சங்களுடைய மாம்சம் வேறே, பறவைகளுடைய மாம்சம் வேற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வானத்துக்குரிய மேனிகளுமுண்டு, பூமிக்குரிய மேனிகளுமுண்டு; வானத்துக்குரிய மேனிகளுடைய மகிமையும் வேறே, பூமிக்குரிய மேனிகளுடைய மகிமையும் வேறே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வானத்துக்குரிய மேனிகளுமுண்டு, பூமிக்குரிய மேனிகளுமுண்டு; வானத்துக்குரிய மேனிகளுடைய மகிமையும் வேறே, பூமிக்குரிய மேனிகளுடைய மகிமையும் வேறே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ூரியனுடைய மகிமையும் வேறே, சந்திரனுடைய மகிமையும் வேறே, நட்சத்திரங்களுடைய மகிமையும் வேறே, மகிமையிலே நட்சத்திரத்துக்கு நட்சத்திரம் விசேஷித்த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ூரியனுடைய மகிமையும் வேறே, சந்திரனுடைய மகிமையும் வேறே, நட்சத்திரங்களுடைய மகிமையும் வேறே, மகிமையிலே நட்சத்திரத்துக்கு நட்சத்திரம் விசேஷித்த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ரித்தோரின் உயிர்த்தெழுதலும் அப்படியே இருக்கும். அழிவுள்ளதாய் விதைக்கப்படும், அழிவில்லாததாய் எழுந்திருக்கும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ரித்தோரின் உயிர்த்தெழுதலும் அப்படியே இருக்கும். அழிவுள்ளதாய் விதைக்கப்படும், அழிவில்லாததாய் எழுந்திருக்கும்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கனவீனமுள்ளதாய் விதைக்கப்படும், மகிமையுள்ளதாய் எழுந்திருக்கும்; பலவீனமுள்ளதாய் விதைக்கப்படும், பலமுள்ளதாய் எழுந்த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கனவீனமுள்ளதாய் விதைக்கப்படும், மகிமையுள்ளதாய் எழுந்திருக்கும்; பலவீனமுள்ளதாய் விதைக்கப்படும், பலமுள்ளதாய் எழுந்த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ஜென்ம சரீரம் விதைக்கப்படும், ஆவிக்குரிய சரீரம் எழுந்திருக்கும்; ஜென்ம சரீரமுமுண்டு, ஆவிக்குரிய சரீரமுமுண்ட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ஜென்ம சரீரம் விதைக்கப்படும், ஆவிக்குரிய சரீரம் எழுந்திருக்கும்; ஜென்ம சரீரமுமுண்டு, ஆவிக்குரிய சரீரமுமுண்ட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தப்படியே முந்தின மனுஷனாகிய ஆதாம் ஜீவாத்துமாவானான் என்றெழுதியிருக்கிறது, பிந்தின ஆதாம் உயிர்ப்பிக்கிற ஆவியா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ஆகிலும் ஆவிக்குரிய சரீரம் முந்தினதல்ல, ஜென்மசரீரமே முந்தினது; ஆவிக்குரிய சரீரம் பிந்தின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முந்தின மனுஷன் பூமியிலிருந்துண்டான மண்ணானவன்; இரண்டாம் மனுஷன் வானத்திலிருந்து வந்த கர்த்த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மண்ணானவன் எப்படிப்பட்டவனோ மண்ணானவர்களும் அப்படிப்பட்டவர்களே; வானத்துக்குரியவர் எப்படிப்பட்டவரோ, வானத்துக்குரியவர்களும் அப்படிப்பட்டவர்கள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மேலும் மண்ணானவனுடைய சாயலை நாம் அணிந்திருக்கிறதுபோல, வானவருடைய சாயலையும் அணிந்துகொள்வ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மேலும் மண்ணானவனுடைய சாயலை நாம் அணிந்திருக்கிறதுபோல, வானவருடைய சாயலையும் அணிந்துகொள்வ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சகோதரரே, நான் சொல்லுகிறதென்னவெனில், மாம்சமும் இரத்தமும் தேவனுடைய ராஜ்யத்தைச் சுதந்தரிக்கமாட்டாது; அழிவுள்ளது அழியாமையைச் சுதந்தரிப்பதும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சகோதரரே, நான் சொல்லுகிறதென்னவெனில், மாம்சமும் இரத்தமும் தேவனுடைய ராஜ்யத்தைச் சுதந்தரிக்கமாட்டாது; அழிவுள்ளது அழியாமையைச் சுதந்தரிப்பது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தோ, ஒரு இரகசியத்தை உங்களுக்கு அறிவிக்கிறேன்; நாமெல்லாரும் நித்திரையடைவதில்லை; ஆகிலும் கடைசி எக்காளம் தொனிக்கும்போது, ஒரு நிமிஷத்திலே, ஒரு இமைப்பொழுதிலே, நாமெல்லாரும் மறுரூபமாக்கப்படுவ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தோ, ஒரு இரகசியத்தை உங்களுக்கு அறிவிக்கிறேன்; நாமெல்லாரும் நித்திரையடைவதில்லை; ஆகிலும் கடைசி எக்காளம் தொனிக்கும்போது, ஒரு நிமிஷத்திலே, ஒரு இமைப்பொழுதிலே, நாமெல்லாரும் மறுரூபமாக்கப்படுவ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எக்காளம் தொனிக்கும், அப்பொழுது மரித்தோர் அழிவில்லாதவர்களாய் எழுந்திருப்பார்கள்; நாமும் மறுரூபமாக்கப்படுவோ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எக்காளம் தொனிக்கும், அப்பொழுது மரித்தோர் அழிவில்லாதவர்களாய் எழுந்திருப்பார்கள்; நாமும் மறுரூபமாக்கப்படுவோ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ழிவுள்ளதாகிய இது அழியாமையையும், சாவுக்கேதுவாகிய இது சாவாமையையும் தரித்துக்கொள்ளவேண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ழிவுள்ளதாகிய இது அழியாமையையும், சாவுக்கேதுவாகிய இது சாவாமையையும் தரித்துக்கொள்ளவேண்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ழிவுள்ளதாகிய இது அழியாமையையும், சாவுக்கேதுவாகிய இது சாவாமையையும் தரித்துக்கொள்ளும்போது, மரணம் ஜெயமாக விழுங்கப்பட்டது என்று எழுதியிருக்கிற வார்த்தை நிறைவேற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ழிவுள்ளதாகிய இது அழியாமையையும், சாவுக்கேதுவாகிய இது சாவாமையையும் தரித்துக்கொள்ளும்போது, மரணம் ஜெயமாக விழுங்கப்பட்டது என்று எழுதியிருக்கிற வார்த்தை நிறைவேற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மரணமே! உன் கூர் எங்கே? பாதாளமே! உன் ஜெயம் எங்கே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மரணத்தின் கூர் பாவம், பாவத்தின் பெலன் நியாயப்பிரமாண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நம்முடைய கர்த்தராகிய இயேசுகிறிஸ்துவினாலே நமக்கு ஜெயங்கொடுக்கிற தேவனுக்கு ஸ்தோத்திர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ஆகையால், எனக்குப் பிரியமான சகோதரரே, கர்த்தருக்குள் நீங்கள் படுகிற பிரயாசம் விருதாவாயிராதென்று அறிந்து, நீங்கள் உறுதிப்பட்டவர்களாயும், அசையாதவர்களாயும், கர்த்தருடைய கிரியையிலே எப்பொழுதும் பெருகுகிறவர்களாயும் இருப்பீர்கள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ஆகையால், எனக்குப் பிரியமான சகோதரரே, கர்த்தருக்குள் நீங்கள் படுகிற பிரயாசம் விருதாவாயிராதென்று அறிந்து, நீங்கள் உறுதிப்பட்டவர்களாயும், அசையாதவர்களாயும், கர்த்தருடைய கிரியையிலே எப்பொழுதும் பெருகுகிறவர்களாயும் இருப்பீர்களாக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நான் உங்களுக்குப் பிரசங்கித்த சுவிசேஷத்தை மறுபடியும் உங்களுக்குத் தெரியப்படுத்துகிறேன்; நீங்களும் அதை ஏற்றுக்கொண்டு, அதிலே நிலைத்திருக்கிறீர்கள்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நான் உங்களுக்குப் பிரசங்கித்த சுவிசேஷத்தை மறுபடியும் உங்களுக்குத் தெரியப்படுத்துகிறேன்; நீங்களும் அதை ஏற்றுக்கொண்டு, அதிலே நிலைத்திருக்கிறீர்கள்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ுக்குப் பிரசங்கித்தபிரகாரமாய், நீங்கள் அதைக் கைக்கொண்டிருந்தால், அதினாலே நீங்கள் இரட்சிக்கப்படுவீர்கள்; மற்றப்படி உங்கள் விசுவாசம் விருதாவாயிருக்குமே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ுக்குப் பிரசங்கித்தபிரகாரமாய், நீங்கள் அதைக் கைக்கொண்டிருந்தால், அதினாலே நீங்கள் இரட்சிக்கப்படுவீர்கள்; மற்றப்படி உங்கள் விசுவாசம் விருதாவாயிருக்குமே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அடைந்ததும் உங்களுக்குப் பிரதானமாக ஒப்புவித்ததும் என்னவென்றால், கிறிஸ்துவானவர் வேதவாக்கியங்களின்படி நமது பாவங்களுக்காக மரித்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அடைந்ததும் உங்களுக்குப் பிரதானமாக ஒப்புவித்ததும் என்னவென்றால், கிறிஸ்துவானவர் வேதவாக்கியங்களின்படி நமது பாவங்களுக்காக மரித்த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டக்கம்பண்ணப்பட்டு, வேதவாக்கியங்களின்படி மூன்றாம் நாளில் உயிர்த்தெழுந்த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ேபாவுக்கும், பின்பு பன்னிருவருக்கும் தரிசனமான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ன்பின்பு அவர் ஐந்நூறுபேருக்கு அதிகமான சகோதரருக்கும் ஒரேவேளையில் தரிசனமானார்; அவர்களில் அநேகர் இந்நாள்வரைக்கும் இருக்கிறார்கள், சிலர் மாத்திரம் நித்திரையடைந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ன்பின்பு அவர் ஐந்நூறுபேருக்கு அதிகமான சகோதரருக்கும் ஒரேவேளையில் தரிசனமானார்; அவர்களில் அநேகர் இந்நாள்வரைக்கும் இருக்கிறார்கள், சிலர் மாத்திரம் நித்திரையடைந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யாக்கோபுக்கும், அதன்பின்பு அப்போஸ்தலரெல்லாருக்கும் தரிசனமான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்லாருக்கும் பின்பு, அகாலப்பிறவிபோன்ற எனக்கும் தரிசனமான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ப்போஸ்தலரெல்லாரிலும் சிறியவனாயிருக்கிறேன்; தேவனுடைய சபையைத் துன்பப்படுத்தினதினாலே, நான் அப்போஸ்தலனென்று பேர்பெறுவதற்கும் பாத்திரன் அல்ல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ப்போஸ்தலரெல்லாரிலும் சிறியவனாயிருக்கிறேன்; தேவனுடைய சபையைத் துன்பப்படுத்தினதினாலே, நான் அப்போஸ்தலனென்று பேர்பெறுவதற்கும் பாத்திரன் அல்ல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ிலும் நான் இருக்கிறது தேவகிருபையினாலே இருக்கிறேன்; அவர் எனக்கு அருளிய கிருபை விருதாவாயிருக்கவில்லை; அவர்களெல்லாரிலும் நான் அதிகமாய்ப் பிரயாசப்பட்டேன், ஆகிலும் நான் அல்ல, என்னுடனே இருக்கிற தேவகிருபையே அப்படிச் செய்த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ிலும் நான் இருக்கிறது தேவகிருபையினாலே இருக்கிறேன்; அவர் எனக்கு அருளிய கிருபை விருதாவாயிருக்கவில்லை; அவர்களெல்லாரிலும் நான் அதிகமாய்ப் பிரயாசப்பட்டேன், ஆகிலும் நான் அல்ல, என்னுடனே இருக்கிற தேவகிருபையே அப்படிச் செய்த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ிலும் நான் இருக்கிறது தேவகிருபையினாலே இருக்கிறேன்; அவர் எனக்கு அருளிய கிருபை விருதாவாயிருக்கவில்லை; அவர்களெல்லாரிலும் நான் அதிகமாய்ப் பிரயாசப்பட்டேன், ஆகிலும் நான் அல்ல, என்னுடனே இருக்கிற தேவகிருபையே அப்படிச் செய்த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ாகிலும் அவர்களாகிலும் இப்படியே பிரசங்கித்து வருகிறோம், நீங்களும் இப்படியே விசுவாசித்திருக்கிறீ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றிஸ்து மரித்தோரிலிருந்து எழுந்தாரென்று பிரசங்கிக்கப்பட்டிருக்க, மரித்தோரின் உயிர்த்தெழுதலில்லையென்று உங்களில் சிலர் எப்படிச் சொல்லலாம்?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றிஸ்து மரித்தோரிலிருந்து எழுந்தாரென்று பிரசங்கிக்கப்பட்டிருக்க, மரித்தோரின் உயிர்த்தெழுதலில்லையென்று உங்களில் சிலர் எப்படிச் சொல்லலாம்?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ித்தோரின் உயிர்த்தெழுதல் இல்லாவிட்டால் கிறிஸ்துவும் எழுந்திருக்கவில்லையே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 எழுந்திருக்கவில்லையென்றால், எங்கள் பிரசங்கமும் விருதா, உங்கள் விசுவாசமும் விருதா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ித்தோர் உயிர்த்தெழாவிட்டால், தேவன் எழுப்பாத கிறிஸ்துவை அவர் எழுப்பினாரென்று நாங்கள் தேவனைக்குறித்துச் சாட்சிசொன்னதினாலே, தேவனுக்காகப் பொய்ச்சாட்சி சொல்லுகிறவர்களாகவும் காணப்படுவோமே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ித்தோர் உயிர்த்தெழாவிட்டால், தேவன் எழுப்பாத கிறிஸ்துவை அவர் எழுப்பினாரென்று நாங்கள் தேவனைக்குறித்துச் சாட்சிசொன்னதினாலே, தேவனுக்காகப் பொய்ச்சாட்சி சொல்லுகிறவர்களாகவும் காணப்படுவோமே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ித்தோர் உயிர்த்தெழாவிட்டால், கிறிஸ்துவும் எழுந்திருக்கவில்லை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றிஸ்து எழுந்திராவிட்டால், உங்கள் விசுவாசம் வீணாயிருக்கும்; நீங்கள் இன்னும் உங்கள் பாவங்களில் இருப்பீ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றிஸ்து எழுந்திராவிட்டால், உங்கள் விசுவாசம் வீணாயிருக்கும்; நீங்கள் இன்னும் உங்கள் பாவங்களில் இருப்பீ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ிறிஸ்துவுக்குள் நித்திரையடைந்தவர்களும் கெட்டிருப்பார்களே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ம்மைக்காகமாத்திரம் நாம் கிறிஸ்துவின்மேல் நம்பிக்கையுள்ளவர்களாயிருந்தால், எல்லா மனுஷரைப்பார்க்கிலும் பரிதபிக்கப்படத்தக்கவர்களாயிருப்போம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ம்மைக்காகமாத்திரம் நாம் கிறிஸ்துவின்மேல் நம்பிக்கையுள்ளவர்களாயிருந்தால், எல்லா மனுஷரைப்பார்க்கிலும் பரிதபிக்கப்படத்தக்கவர்களாயிருப்போம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றிஸ்துவோ மரித்தோரிலிருந்து, நித்திரையடைந்தவர்களில் முதற்பலனான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னால் மரணம் உண்டானபடியால், மனுஷனால் மரித்தோரின் உயிர்த்தெழுதலும் உண்டாயிற்று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தாமுக்குள் எல்லாரும் மரிக்கிறதுபோல, கிறிஸ்துவுக்குள் எல்லாரும் உயிர்ப்பிக்கப்படுவ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வன் தன்தன் வரிசையிலே உயிர்ப்பிக்கப்படுவான், முதற்பலனானவர் கிறிஸ்து; பின்பு அவர் வருகையில் அவருடையவர்கள் உயிர்ப்பிக்கப்படுவ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வன் தன்தன் வரிசையிலே உயிர்ப்பிக்கப்படுவான், முதற்பலனானவர் கிறிஸ்து; பின்பு அவர் வருகையில் அவருடையவர்கள் உயிர்ப்பிக்கப்படுவ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ன்பின்பு முடிவு உண்டாகும்; அப்பொழுது அவர் சகல துரைத்தனத்தையும் சகல அதிகாரத்தையும் வல்லமையையும் பரிகரித்து, தேவனும் பிதாவுமாயிருக்கிறவருக்கு ராஜ்யத்தை ஒப்புக்கொடுப்ப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ன்பின்பு முடிவு உண்டாகும்; அப்பொழுது அவர் சகல துரைத்தனத்தையும் சகல அதிகாரத்தையும் வல்லமையையும் பரிகரித்து, தேவனும் பிதாவுமாயிருக்கிறவருக்கு ராஜ்யத்தை ஒப்புக்கொடுப்ப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லாச் சத்துருக்களையும் தமது பாதத்திற்குக் கீழாக்கிப்போடும்வரைக்கும், அவர் ஆளுகைசெய்யவேண்டியது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ரிகரிக்கப்படுங் கடைசிச் சத்துரு மரணம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கலத்தையும் அவருடைய பாதத்திற்குக் கீழ்ப்படுத்தினாரே; ஆகிலும் சகலமும் அவருக்குக் கீழ்ப்படுத்தப்பட்டதென்று சொல்லியிருக்கும் போது, சகலத்தையும் அவருக்குக் கீழ்ப்படுத்தினவர் கீழ்ப்படுத்தப்படவில்லையென்பது வெளியரங்கமாயிருக்கிறது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கலத்தையும் அவருடைய பாதத்திற்குக் கீழ்ப்படுத்தினாரே; ஆகிலும் சகலமும் அவருக்குக் கீழ்ப்படுத்தப்பட்டதென்று சொல்லியிருக்கும் போது, சகலத்தையும் அவருக்குக் கீழ்ப்படுத்தினவர் கீழ்ப்படுத்தப்படவில்லையென்பது வெளியரங்கமாயிருக்கிறது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கலமும் அவருக்குக் கீழ்ப்பட்டிருக்கும்போது, தேவனே சகலத்திலும் சகலமுமாயிருப்பதற்கு, குமாரன் தாமும் தமக்குச் சகலத்தையும் கீழ்ப்படுத்தினவருக்குக் கீழ்ப்பட்டிருப்பார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கலமும் அவருக்குக் கீழ்ப்பட்டிருக்கும்போது, தேவனே சகலத்திலும் சகலமுமாயிருப்பதற்கு, குமாரன் தாமும் தமக்குச் சகலத்தையும் கீழ்ப்படுத்தினவருக்குக் கீழ்ப்பட்டிரு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ಸತ್ತವರು ಏಳುವದೇ ಇಲ್ಲವಾದರೆ ಸತ್ತವರಿ ಗೋಸ್ಕರ ಬಾಪ್ತಿಸ್ಮ ಮಾಡಿಸಿಕೊಳ್ಳುವವರು ಏನು ಮಾಡುವರು? ಹಾಗಿದ್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ತವರಿಗೊಸ್ಕರ ಅವರು ಬಾಪ್ತಿಸ್ಮ ಮಾಡಿಸಿಕೊಳ್ಳುವದು ಯಾಕ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ನಾವು ಸಹ ಪ್ರತಿಗಳಿಗೆಯಲ್ಲಿಯೂ ಯಾಕೆ ಜೀವದ ಭಯದಿಂದಿ ದ್ದೇವ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ನಮ್ಮ ಕರ್ತನಾದ ಕ್ರಿಸ್ತ ಯೇಸುವಿನಲ್ಲಿ ನಿಮ್ಮ ವಿಷಯವಾಗಿ ನನಗಿರುವ ಸಂತೋಷದ ನಿಮಿತ್ತ ನಾನು ದಿನಾ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ಯುತ್ತಲಿದ್ದೇನೆ ಎಂದು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ನಾನು ಎಫೆಸದಲ್ಲಿ ಮೃಗಗಳೊಂದಿಗೆ ಯುದ್ಧ ಮಾಡಿದ್ದು ಕೇವಲ ಮನುಷ್ಯರೀತಿಯಾಗಿದ್ದು ಸತ್ತವರು ಎದ್ದು ಬರುವದಿಲ್ಲವಾ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ಿಂದ ನನಗೇನು ಪ್ರಯೋಜನ? ಹಾಗಾದರೆ ನಾವು ತಿನ್ನೋಣ, ಕುಡಿಯೋಣ, ನಾಳೆ ಸಾಯುತ್ತೇವ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ಮೋಸ ಹೋಗಬೇಡಿರಿ; ದುಸ್ಸಹವಾಸವು ಒಳ್ಳೇನಡವಳಿಕೆ ಯನ್ನು ಕೆಡಿಸ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ನೀತಿಗಾಗಿ ಎಚ್ಚರಗೊಳ್ಳಿರಿ, ಪಾಪಮಾಡಬೇಡಿರಿ; ಕೆಲವರಿಗೆ ದೇವರ ವಿಷಯವಾದ ಜ್ಞಾನವೇ ಇಲ್ಲ; ನಾನು ಇದನ್ನು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ಚಿಕೆ ಪಡಿಸುವದಕ್ಕಾಗಿ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ಆದರೆ ಒಬ್ಬನು--ಸತ್ತವರು ಹೇಗೆ ಎಬ್ಬಿಸ ಲ್ಪಡುತ್ತಾರೆ? ಎಂಥ ದೇಹದಿಂದ ಅವರು ಬರುತ್ತಾರೆ ಎಂದು ಕೇಳಾ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ಮೂಢನು ನೀನು; ನೀನು ಬಿತ್ತಿರುವದು ಸಾಯದ ಹೊರತು ಜೀವಿತವಾಗು 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ಒಂದು ವೇಳೆ ಗೋಧಿಯನ್ನಾಗಲಿ ಬೇರೆ ಯಾವದೋ ಬೀಜವನ್ನಾಗಲಿ ಬಿತ್ತುವಾಗ ಬರೀ ಕಾಳನ್ನೇ ಹೊರತು ಮುಂದೆ ಆಗಬೇಕಾದ ದೇಹ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ತ್ತ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ಆದರೆ ದೇವರು ತನ್ನ ಇಷ್ಟದಂತೆ ಅದಕ್ಕೆ ದೇಹವನ್ನು ಕೊಡುತ್ತಾನೆ. ಒಂದೊಂದು ಬೀಜಕ್ಕೆ ಅದರದರ ದೇಹವನ್ನು ಕೊ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ಎಲ್ಲಾ ಶರೀರಗಳು ಒಂದೇ ವಿಧವಾದವುಗಳಲ್ಲ; ಮನುಷ್ಯರ ಶರೀರ ಬೇರೆ, ಪಶುಗಳ ಶರೀರ ಬೇರೆ, ವಿಾನುಗಳದು ಬೇರೆ, ಪಕ್ಷಿಗಳ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ಇದಲ್ಲದೆ ಆಕಾಶದ ದೇಹಗಳು ಮತ್ತು ಭೂಮಂಡಲದ ದೇಹಗಳು ಇವೆ;ಆದರೆ ಆಕಾಶದ ಮಹಿಮೆ ಒಂದು ವಿಧ ಮತ್ತು ಭೂಮಂಡಲದ ಮಹಿಮ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ೊಂದು ವಿಧ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ಸೂರ್ಯನ ಮಹಿಮೆ ಒಂದು ವಿಧ, ಚಂದ್ರನ ಮಹಿಮೆ ಮತ್ತೊಂದು ವಿಧ, ನಕ್ಷತ್ರಗಳ ಮಹಿಮೆ ಇನ್ನೊಂದು ವಿಧ ಮಹಿಮೆಯಲ್ಲಿ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ಕ್ಷತ್ರಕ್ಕೂ ಇನ್ನೊಂದು ನಕ್ಷತ್ರಕ್ಕೂ ಹೆಚ್ಚು ಕಡಿಮೆಯುಂಟಷ್ಟ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ಸತ್ತವರಿಗಾಗುವ ಪುನರುತ್ಥಾನವು ಅದೇ ಪ್ರಕಾರ ವಾಗಿರುವದು. ದೇಹವು ಲಯಾವಸ್ಥೆಯಲ್ಲಿ ಬಿತ್ತಲ್ಪಡು 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್ಲಯಾವಸ್ಥೆಯಲ್ಲಿ ಎಬ್ಬಿಸಲ್ಪ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ಹೀನಾವಸ್ಥೆಯಲ್ಲಿ ಬಿತ್ತಲ್ಪಡುತ್ತದೆ, ಮಹಿಮೆಯಲ್ಲಿ ಎಬ್ಬಿಸಲ್ಪಡುತ್ತದೆ; ನಿರ್ಬಲಾವಸ್ಥೆಯಲ್ಲಿ ಬಿತ್ತಲ್ಪಡುತ್ತದ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ಾವಸ್ಥೆಯಲ್ಲಿ ಎಬ್ಬಿಸಲ್ಪ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ಪ್ರಾಕೃತ ದೇಹವಾಗಿ ಬಿತ್ತಲ್ಪಡುತ್ತದೆ, ಆತ್ಮಿಕದೇಹವಾಗಿ ಎಬ್ಬಿಸಲ್ಪಡುತ್ತದೆ; ಪ್ರಾಕೃತದೇಹವಿರುವದಾದರೆ ಆತ್ಮಿ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ಹವೂ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ಬರೆದಿರುವ ಪ್ರಕಾರ-- ಮೊದಲನೆಯ ಮನುಷ್ಯನಾದ ಆದಾಮನು ಜೀವಾತ್ಮ ನಾದನು; ಕಡೇ ಆದಾಮನು ಬದುಕಿಸುವ ಆತ್ಮ 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ಹೇಗಿದ್ದರೂ ಆತ್ಮಿಕವಾದದ್ದು ಮೊದಲ ನೆಯದಲ್ಲ, ಪ್ರಾಕೃತವಾದದ್ದು ಮೊದಲನೆಯದು; ಆಮೇಲೆ ಆತ್ಮಿಕವಾದ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ಮೊದಲನೆಯ ಮನುಷ್ಯನು ಮಣ್ಣಿನಿಂದ ಉಂಟಾಗಿ ಮಣ್ಣಿಗೆ ಸಂಬಂಧ ಪಟ್ಟವನು; ಎರಡನೆಯ ಮನುಷ್ಯನು ಪರಲೋಕದಿಂದ ಬಂದ ಕರ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ಮೊದಲನೆಯ ಮನುಷ್ಯನು ಮಣ್ಣಿನಿಂದ ಉಂಟಾಗಿ ಮಣ್ಣಿಗೆ ಸಂಬಂಧ ಪಟ್ಟವನು; ಎರಡನೆಯ ಮನುಷ್ಯನು ಪರಲೋಕದಿಂದ ಬಂದ ಕರ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ನಾವು ಮಣ್ಣಿನಿಂದ ಹುಟ್ಟಿದವನ ಸಾರೂಪ್ಯವನ್ನು ಧರಿಸಿಕೊಂಡಿರುವ ಪ್ರಕಾರ ಪರಲೋಕದಿಂದ ಬಂದಾ ತನ ಸಾರೂಪ್ಯ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ಿಸಿಕೊಳ್ಳ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ಸಹೋದರರೇ, ನಾನು ಹೇಳುವದೇನಂದರೆ-- ಮಾಂಸವು ರಕ್ತವು ದೇವರ ರಾಜ್ಯಕ್ಕೆ ಬಾಧ್ಯವಾಗ ಲಾರವು; ಇಲ್ಲವೆ ಲಯವಾಗುವ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್ಲಯತ್ವಕ್ಕೆ ಬಾಧ್ಯವಾ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ಇಗೋ, ಮರ್ಮವಾಗಿದ್ದ ಒಂದು ಸಂಗತಿಯನ್ನು ನಿಮಗೆ ತಿಳಿಸುತ್ತೇನೆ-- ನಾವೆಲ್ಲರೂ ನಿದ್ರೆಹೋಗುವದಿಲ್ಲ, ಆದರೆ ನಾ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್ಲರೂ ಮಾರ್ಪಡ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ಕಡೇ ತುತೂರಿಯು ಧ್ವನಿಯಾಗುವಾಗ ನಾವು ಒಂದು ಕ್ಷಣದಲ್ಲೇ ರೆಪ್ಪೆಬಡಿಯುವಷ್ಟರೊಳಗಾಗಿ ಮಾರ್ಪಡುವೆವು. ತುತೂರ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ಊದಲಾಗಿ ಸತ್ತವರು ನಿರ್ಲಯರಾಗಿ ಎಬ್ಬಿಸಲ್ಪಡುವರು, ನಾವು ಮಾರ್ಪಡ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ಲಯ ವಾಗುವಂಥದ್ದು (ಈ ದೇಹವು) ನಿರ್ಲಯತ್ವವನ್ನು ಧರಿಸಿಕೊಳ್ಳುವದೂ ಮರಣಾಧೀನವಾಗಿರುವಂಥ ಈ ದೇಹವು ಅಮರತ್ವ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ಿಸಿಕೊಳ್ಳುವದೂ ಅವಶ್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ಲಯವಾಗುವಂಥದ್ದು ನಿರ್ಲಯತ್ವವನ್ನು ಧರಿಸಿ ಕೊಳ್ಳುವದು, ಮರಣಾಧೀನವಾಗಿರುವಂಥದ್ದು ಅಮರ ತ್ವವನ್ನು ಧರಿಸಿಕೊಳ್ಳು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 ಬರೆದಿರುವ ಮಾತು ನೆರವೇರುವದು, ಆ ಮಾತು ಏನಂದರೆ--ಜಯವು ಮರಣವನ್ನು ನುಂಗಿತು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ಓ ಮರಣವೇ, ನಿನ್ನ ಕೊಂಡಿಯೆಲ್ಲಿ? ಓ ಸಮಾಧಿಯೇ ನಿನ್ನ ಜಯವೆಲ್ಲ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ಮರಣದ ಕೊಂಡಿ ಪಾಪವೇ; ಪಾಪದ ಬಲವು ನ್ಯಾಯಪ್ರಮಾಣ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ಆದರೆ ನಮ್ಮ ಕರ್ತನಾದ ಯೇಸು ಕ್ರಿಸ್ತನ ಮೂಲಕ ನಮಗೆ ಜಯವನ್ನು ಕೊಡುವ ದೇವರಿಗೆ ಸ್ತೋತ್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ಆದದರಿಂದ ನನ್ನ ಪ್ರಿಯ ಸಹೋದರರೇ, ಸ್ಥಿರಚಿತ್ತರಾಗಿಯೂ ನಿಶ್ಚಲರಾಗಿಯೂ ಇರ್ರಿ. ನೀವು ಕರ್ತನಲ್ಲಿ ಪಡುವ ಪ್ರಯಾಸ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ಷ್ಪಲವಾಗುವದಿ ಲ್ಲವೆಂದು ತಿಳಿದು ಕರ್ತನ ಕೆಲಸವನ್ನು ಯಾವಾಗಲೂ ಅತ್ಯಾಸಕ್ತಿಯಿಂದ ಮಾಡುವವರ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ಸಹೋದರರೇ, ನಾನು ನಿಮಗೆ ಸಾರಿದ ಸುವಾರ್ತೆಯನ್ನು ತಿಳಿಯಪಡಿ ಸುತ್ತೇನೆ; ನೀವು ಅದನ್ನು ಅಂಗೀಕರಿಸಿದಿ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ು ಅದರಲ್ಲಿ ನಿಂತ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ಾನು ನಿಮಗೆ ಸಾರಿರುವದನ್ನು ನೀವು ಜ್ಞಾಪಕದಲ್ಲಿಟ್ಟುಕೊಂಡವರಾಗಿದ್ದು ನಿಮ್ಮ ನಂಬಿಕೆಯು ವ್ಯರ್ಥವಾಗಿರದಿದ್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ಿಂದಲೂ ನೀವು ರಕ್ಷಣೆ ಹೊಂದ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ನು ಸಹ ಎಲ್ಲಾದಕ್ಕಿಂತಲೂ ಮೊದಲು ಹೊಂದಿದ್ದನ್ನು ನಿಮಗೆ ತಿಳಿಸಿದ್ದೇನೆ. ಅದೇನಂದರೆ, ಬರಹದ ಪ್ರಕಾರ ಕ್ರಿಸ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 ಪಾಪಗಳಿಗಾಗಿ ಸತ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ೂಣಲ್ಪಟ್ಟನು; ಬರಹದ ಪ್ರಕಾರವೇ ಆತನು ಮೂರನೆಯ ದಿನದಲ್ಲಿ ತಿರಿಗಿ ಎದ್ದು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ತರುವಾಯ ಆತನು ಕೇಫನಿಗೂ ಆಮೇಲೆ ಹನ್ನೆರಡು ಮಂದಿಗೂ ಕಾಣಿಸಿ 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ದಾದ ಮೇಲೆ ಒಂದೇ ಸಮಯದಲ್ಲಿ ಐನೂರಕ್ಕಿಂತ ಹೆಚ್ಚು ಸಹೋದರರಿಗೆ ಆತನು ಕಾಣಿಸಿ ಕೊಂಡನು; ಇದರಲ್ಲಿ ಹೆಚ್ಚು ಜನ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ಂದಿನವರೆಗೂ ಇದ್ದಾರೆ; ಆದರೆ ಕೆಲವರು ನಿದ್ರೆಹೋ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ತರುವಾಯ ಆತನು ಯಾಕೋಬನಿಗೂ ಆಮೇಲೆ ಅಪೊಸ್ತಲರೆಲ್ಲರಿಗೂ ಕಾಣಿಸ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ಟ್ಟಕಡೆಗೆ ದಿನ ತುಂಬದೆ ಹುಟ್ಟಿದವನಂತಿರುವ ನನಗೂ ಕಾಣಿಸಿ 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ನಂತೂ ಅಪೊಸ್ತಲರಲ್ಲಿ ಕನಿಷ್ಠನಷ್ಟೆ. ಯಾಕಂದರೆ ನಾನು ದೇವರ ಸಭೆಯನ್ನು ಹಿಂಸೆಪಡಿಸಿ 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ಪೊಸ್ತಲನೆನಿಸಿಕೊಳ್ಳುವದಕ್ಕೆ ಯೋಗ್ಯನ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ನಾನು ಎಂಥವನಾಗಿದ್ದೇನೋ ದೇವರ ಕೃಪೆಯಿಂದಲೇ ಅಂಥವನಾಗಿದ್ದೇನೆ; ನನಗುಂಟಾದ ಆತನ ಕೃಪೆಯು ನಿಷ್ಪಲವಾಗಲ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ಅವರೆಲ್ಲರಿ ಗಿಂತಲೂ ಎಷ್ಟೋ ಹೆಚ್ಚಾಗಿ ಪ್ರಯಾಸಪಟ್ಟೆನು; ಆದರೆ ಪ್ರಯಾಸಪಟ್ಟವನು ನಾನಲ್ಲ, ನನ್ನೊಂದಿಗಿದ್ದ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ೃಪೆಯ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ಾಗಾದರೆ ನಾನಾದರೇನು, ಅವರಾದ ರೇನು, ಹಾಗೆಯೇ ನಾವು ಸಾರಿದೆವು. ಹಾಗೆಯೇ ನೀವು ನಂಬಿ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್ರಿಸ್ತನು ಸತ್ತವರೊಳಗಿಂದ ಎದ್ದನೆಂದು ಸಾರೋಣ ವಾಗುತ್ತಿರುವಲ್ಲಿ ಸತ್ತವರಿಗೆ ಪುನರುತ್ಥಾನವೇ ಇಲ್ಲ ವ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ೊಳಗೆ ಕೆಲವರು ಹೇಳುವದು ಹೇಗ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ಸತ್ತವರಿಗೆ ಪುನರುತ್ಥಾನವಿಲ್ಲವಾದರೆ ಕ್ರಿಸ್ತನಾದರೂ ಎದ್ದು ಬ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್ರಿಸ್ತನು ಎದ್ದು ಬರಲಿಲ್ಲವಾದರೆ ನಮ್ಮ ಪ್ರಸಂಗವೂ ವ್ಯರ್ಥವಾದದ್ದು, ನಿಮ್ಮ ನಂಬಿಕೆಯೂ ವ್ಯರ್ಥವಾದ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ೌದು, ಸತ್ತವರು ಏಳಲಿಲ್ಲವಾದರೆ ದೇವರು ಕ್ರಿಸ್ತನನ್ನು ಎಬ್ಬಿಸಲೇ ಇಲ್ಲ, ಎಬ್ಬಿಸಿದನೆಂದು ಸಾಕ್ಷಿಕೊಟ್ಟ ನಾವು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 ವಾಗಿ ಸುಳ್ಳುಸಾಕ್ಷಿ ಹೇಳಿದವರಾಗಿ ಕಂಡುಬಂದೇ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ಸತ್ತವರು ಏಳಲಿಲ್ಲವಾದರೆ ಕ್ರಿಸ್ತನು ಎಬ್ಬಿಸಲ್ಪ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್ರಿಸ್ತನು ಎಬ್ಬಿಸಲ್ಪಡಲಿಲ್ಲವಾದರೆ ನಿಮ್ಮ ನಂಬಿಕೆಯು ವ್ಯರ್ಥವಾಗಿದೆ; ನೀವು ಇನ್ನೂ ನಿಮ್ಮ ಪಾಪಗಳಲ್ಲಿ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ದು ಮಾತ್ರವಲ್ಲದೆ ಕ್ರಿಸ್ತನಲ್ಲಿ ನಿದ್ರೆ ಹೋದವರೂ ನಾಶವಾ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ಈ ಜೀವದಲ್ಲಿ ಮಾತ್ರ ನಾವು ಕ್ರಿಸ್ತನಲ್ಲಿ ನಿರೀಕ್ಷೆಯಿಟ್ಟುಕೊಂಡವ ರಾಗಿದ್ದರೆ ನಾವು ಎಲ್ಲಾ ಮನುಷ್ಯರಿಗಿ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್ಭಾಗ್ಯರೇ ಸ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ರೆ ಈಗ ಕ್ರಿಸ್ತನು ಸತ್ತವರೊಳಗಿಂದ ಎದ್ದು ಬಂದು ನಿದ್ರೆಹೋದವರಲ್ಲಿ ಪ್ರಥಮಫಲವ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ಮನುಷ್ಯನ ಮೂಲಕ ಮರಣವುಂಟಾದ ಕಾರಣ ಮನುಷ್ಯನ ಮೂಲಕವೇ ಸತ್ತವರಿಗೆ ಪುನರುತ್ಥಾನ ವುಂಟ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ಯಾವ ಪ್ರಕಾರ ಆದಾಮನಲ್ಲಿ ಎಲ್ಲರೂ ಸಾಯುವವರಾದರೋ ಅದೇ ಪ್ರಕಾರ ಕ್ರಿಸ್ತನಲ್ಲಿ ಎಲ್ಲರೂ ಜೀವಿತರ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ರೆ ಪ್ರತಿಯೊಬ್ಬನು ತನ್ನ ತನ್ನ ತರಗತಿಯಲ್ಲಿ ಇರುವನು; ಕ್ರಿಸ್ತನು ಪ್ರಥಮ ಫಲ, ತರುವಾಯ ಕ್ರಿಸ್ತನ ಬರೋಣ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ಮೇಲೆ ಆತನು ಬೇರೆ ಎಲ್ಲಾ ದೊರೆತನವನ್ನೂ ಎಲ್ಲಾ ಅಧಿಕಾರವನ್ನೂ ಬಲವನ್ನೂ ನಿವೃತ್ತಿಮಾಡಿ ತಂದೆಯಾಗಿರುವ ದೇ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ಜ್ಯವನ್ನು ಒಪ್ಪಿಸಿ ಕೊಡುವಾಗ ಸಮಾಪ್ತಿ ಯ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ಯಾಕಂದರೆ ತಾನು ಎಲ್ಲಾ ವಿರೋಧಿ ಗಳನ್ನು ತನ್ನ ಪಾದಗಳ ಕೆಳಗೆ ಹಾಕುವ ತನಕ ಆತನು ಆಳುವದು ಅವಶ್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ಾಶವಾಗಲಿರುವ ಕಡೇ ಶತ್ರುವು ಮರ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ದೇವರು ಸಮಸ್ತವನ್ನೂ ಕ್ರಿಸ್ತನ ಪಾದಗಳ ಕೆಳಗೆ ಹಾಕಿದ್ದಾನೆ. ಸಮಸ್ತವೂ ಆತನಿಗೆ ಅಧೀನ ಮಾಡಲ್ಪಟ್ಟಿದೆ ಎಂದು ಹೇಳ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ಸ್ತವನ್ನು ಅಧೀನ ಮಾಡಿದಾತನು ಅದರಲ್ಲಿ ಸೇರಲಿಲ್ಲವೆಂಬದು ಸ್ಪಷ್ಟ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ಸಮಸ್ತವೂ ಆತನಿಗೆ ಅಧೀನವಾದ ಮೇಲೆ ಮಗನು ಸಹ ಸಮಸ್ತವನ್ನೂ ತನಗೆ ಅಧೀನ ಮಾಡಿಕೊಟ್ಟಾತನಿಗೆ ತಾನೇ ಅಧೀನನಾಗುವನು;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ು ಸಮಸ್ತರಲ್ಲಿಯೂ ಸಮಸ್ತವೂ ಆ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2026-10-22T08:48:28Z</dcterms:created>
  <dcterms:modified xsi:type="dcterms:W3CDTF">2026-10-22T08:48:28Z</dcterms:modified>
  <dc:title>1 ಕೊರಿಂಥದವರಿಗೆ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