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ுடைய ஆலயத்திற்குப் போவோம் வாருங்கள் என்று எனக்கு அவர்கள் சொன்னபோது மகிழ்ச்சியாயிருந்த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ருசலேமே, உன் வாசல்களில் எங்கள் கால்கள் நிற்கலாயிற்ற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ருசலேம் இசைவிணைப்பான நகரமாய்க் கட்டப்பட்டிருக்கிற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ங்கே இஸ்ரவேலுக்குச் சாட்சியாகக் கர்த்தருடைய ஜனங்களாகிய கோத்திரங்கள் கர்த்தரின் நாமத்தை ஸ்தோத்திரிப்பதற்குப் போக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ங்கே தாவீதின் வம்சத்தாருடைய சிங்காசனங்களாகிய நியாயாசனங்கள் வைக்கப்பட்டிருக்கிற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ருசலேமின் சமாதானத்துக்காக வேண்டிக்கொள்ளுங்கள்; உன்னை நேசிக்கிறவர்கள் சுகித்திருப்பார்களாக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ன் அலங்கத்திற்குள்ளே சமாதானமும், உன் அரமனைகளுக்குள்ளே சுகமும் இருப்பதாக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ன் சகோதரர்நிமித்தமும் என் சிநேகிதர் நிமித்தமும் உன்னில் சமாதானம் இருப்பதாக என்ப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ங்கள் தேவனாகிய கர்த்தரின் ஆலயத்தினிமித்தம் உனக்கு நன்மையுண்டாகத் தேடுவ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771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2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ಕರ್ತನ ಆಲಯಕ್ಕೆ ಹೋಗೋಣ ಎಂದು ಅವರು ನನಗೆ ಹೇಳಿದಾಗ ನನಗೆ ಸಂತೋಷವಾಯ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2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ಓ ಯೆರೂಸಲೇಮೇ, ನಮ್ಮ ಪಾದಗಳು ನಿನ್ನ ಬಾಗಲುಗಳಲ್ಲಿ ನಿಲ್ಲುತ್ತ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2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ಯೆರೂಸಲೇಮು ಒಟ್ಟಾಗಿ ಜೋಡಿಸಲ್ಪಟ್ಟ ಪಟ್ಟ ಣದ ಹಾಗೆ ಕಟ್ಟಲ್ಪಟ್ಟ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2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ಅಲ್ಲಿಗೆ ಗೋತ್ರಗಳು, ಕರ್ತನ ಗೋತ್ರಗಳು, ಇಸ್ರಾಯೇಲಿಗೆ ಸಾಕ್ಷಿಯಾಗಿ, ಕರ್ತನ ಹೆಸರನ್ನು ಕೊಂಡಾಡುವದಕ್ಕೆ ಹೋಗುತ್ತ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2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ಅಲ್ಲಿ ನ್ಯಾಯತೀರ್ವಿಕೆಗೆ ಸಿಂಹಾಸನಗಳೂ ದಾವೀದನ ಮನೆಯ ಸಿಂಹಾಸನಗಳೂ ಇರುತ್ತ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2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ಯೆರೂಸಲೇಮಿನ ಸಮಾಧಾನಕ್ಕಾಗಿ ಪ್ರಾರ್ಥಿಸಿರಿ. ಯೆರೂಸಲೇಮನ್ನು ಪ್ರೀತಿಮಾಡುವವರು ಅಭಿವೃದ್ಧಿ ಯಾಗ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2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ನಿನ್ನ ಪ್ರಾಕಾರದಲ್ಲಿ ಸಮಾಧಾನವೂ ಅರಮನೆಗಳಲ್ಲಿ ಅಭಿವೃದ್ಧಿಯೂ ಇರ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2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ನನ್ನ ಸಹೋದರರ ನಿಮಿತ್ತವೂ ನನ್ನ ಸ್ನೇಹಿತರ ನಿಮಿತ್ತವೂ ನಿನ್ನಲ್ಲಿ ಸಮಾಧಾನವಿರಲೆಂದು ಈಗ ಹೇಳ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2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ನಮ್ಮ ದೇವರಾದ ಕರ್ತನ ಆಲಯದ ನಿಮಿತ್ತ ನಿನಗೆ ಒಳ್ಳೇದನ್ನು ಹುಡುಕ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2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8">
  <a:themeElements>
    <a:clrScheme name="Theme2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2026-10-20T10:17:23Z</dcterms:created>
  <dcterms:modified xsi:type="dcterms:W3CDTF">2026-10-20T10:17:23Z</dcterms:modified>
  <dc:title>ಕೀರ್ತನೆಗಳು : 122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