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ே, உமது நாமத்தினிமித்தம் என்னை இரட்சித்து உமது வல்லமையினால் எனக்கு நியாயஞ்செய்யு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ேவனே, என் விண்ணப்பத்தைக்கேட்டு, என் வாயின் வார்த்தைகளுக்குச் செவிகொட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ந்நியர் எனக்கு விரோதமாய் எழும்புகிறார்கள்; கொடியர் என் பிராணனை வாங்கத் தேடுகிறார்கள்; தேவனைத் தங்களுக்கு முன்பாக நிறுத்தி நோக்கார்கள். (சேலா.)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ந்நியர் எனக்கு விரோதமாய் எழும்புகிறார்கள்; கொடியர் என் பிராணனை வாங்கத் தேடுகிறார்கள்; தேவனைத் தங்களுக்கு முன்பாக நிறுத்தி நோக்கார்கள். (சேலா.)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தோ, தேவன் எனக்குச் சகாயர்; ஆண்டவர் என் ஆத்துமாவை ஆதரிக்கிறவர்களோடே இருக்கிற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 என் சத்துருக்களுக்குத் தீமைக்குத் தீமையைச் சரிக்கட்டுவார், உமது சத்தியத்தினிமித்தம் அவர்களை நிர்மூலமாக்க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 என் சத்துருக்களுக்குத் தீமைக்குத் தீமையைச் சரிக்கட்டுவார், உமது சத்தியத்தினிமித்தம் அவர்களை நிர்மூலமாக்க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ற்சாகத்துடன் நான் உமக்குப்பலியிடுவேன்; கர்த்தாவே, உமது நாமத்தைத் துதிப்பேன், அது நலமான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ற்சாகத்துடன் நான் உமக்குப்பலியிடுவேன்; கர்த்தாவே, உமது நாமத்தைத் துதிப்பேன், அது நலமான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 எல்லா நெருக்கத்தையும் நீக்கி, என்னை விடுவித்தார்; என் கண் என் சத்துருக்களில் நீதி சரிக்கட்டுதலைக் கண்ட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 எல்லா நெருக்கத்தையும் நீக்கி, என்னை விடுவித்தார்; என் கண் என் சத்துருக்களில் நீதி சரிக்கட்டுதலைக் கண்ட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791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ঈশ্বর, আপনার ক্ষমতা প্রযোগ করে আমায় রক্ষা করুন| আমাকে মুক্তি দিতে আপনার পরাক্রম কাজে লাগা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ঈশ্বর আমার প্রার্থনা শুনুন| আমি যা বলি তা শুনু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বিদেশী লোকরা যারা ঈশ্বরের উপাসনা করে না তারা আমার দিক থেকে মুখ ফিরিয়েছে| ঐসব শক্তিশালী লোক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য় হত্যা করার চেষ্টা কর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দেখ, আমার ঈশ্বর আমায় সাহায্য করবেন| আমার প্রভু আমায় সহায়তা দে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যারা আমার বিরুদ্ধে গিয়েছে, আমার ঈশ্বর তাদের শাস্তি দেবেন| ঈশ্বর আমার প্রতি বিশ্বস্ত হবেন এবং ঐস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ের বিনাশ কর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হে ঈশ্বর, আমি আপনাকে স্বেচ্ছাবলি উত্সর্গ করব| প্রভু, আমি আপনার নামের প্রশংসা করবো কারণ সেটি এ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ালো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আমি আপনার নামের প্রশংসা করব কারণ আমার সব সঙ্কট থেকে আপনি আমায় রক্ষা করেছেন| আমি আমার শত্রু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াজিত হতে দেখেছি| 8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3">
  <a:themeElements>
    <a:clrScheme name="Theme6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2026-10-21T08:33:59Z</dcterms:created>
  <dcterms:modified xsi:type="dcterms:W3CDTF">2026-10-21T08:33:59Z</dcterms:modified>
  <dc:title>গীতসংহিতা : 54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