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ின் எல்லையருகே கீழ்த்திசைதுவக்கி மேற்றிசைமட்டும் ஆசேருக்கு ஒரு பங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ேரின் எல்லையருகே கீழ்த்திசைதுவக்கி மேற்றிசைமட்டும் நப்தலிக்கு ஒரு பங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ப்தலியின் எல்லையருகே கீழ்த்திசைதுவக்கி மேற்றிசைமட்டும் மனாசேக்கு ஒரு பங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ாசேயின் எல்லையருகே கீழ்த்திசைதுவக்கி மேற்றிசைமட்டும் எப்பிராயீமுக்கு ஒரு பங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ிராயீமின் எல்லையருகே கீழ்த்திசைதுவக்கி மேற்றிசைமட்டும் ரூபனுக்கு ஒரு பங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ூபனின் எல்லையருகே கீழ்த்திசைதுவக்கி மேற்றிசைமட்டும் தாணுக்கு ஒரு பங்க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சகல கோத்திரங்களிலுமிருந்து குறிக்கப்பட்ட சிலர் நகரத்திற்காகப் பணிவிடை செய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எல்லையருகே கீழ்த்திசை துவக்கி மேற்றிசைமட்டும் சிமியோனுக்கு ஒரு பங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ின் எல்லையருகே கீழ்த்திசை துவக்கி மேற்றிசைமட்டும் இசக்காருக்கு ஒரு பங்க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ின் எல்லையருகே கீழ்த்திசை துவக்கி மேற்றிசைமட்டும் செபுலோனுக்கு ஒரு பங்க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புலோனின் எல்லையருகே கீழ்த்திசை துவக்கி மேற்றிசைமட்டும் காத்துக்கு ஒரு பங்கும் உண்டாயிருப்பத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ഗോത്രങ്ങളുടെ പേരുകൾ ആവിതു: വടക്കെ അറ്റംമുതൽ ഹെത്ളോൻ വഴിക്കരികെയുള്ള ഹമാത്ത്‌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ക്കോട്ടു ദമ്മേശെക്കിന്റെ അതിരിങ്കലുള്ള ഹസർ-ഏനാനും ഇങ്ങനെ വടക്കു ഹമാത്തിന്റെ പാർശ്വത്തിൽ കിഴ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ഞ്ഞാറും ഉള്ള ഭാഗങ്ങളായി ദാന്റ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ന്റെ അതിരിങ്കൽ കിഴക്കെഭാഗംമുതൽ പടിഞ്ഞാറെ ഭാഗംവരെ ആശേരിന്റ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ശേരിന്റെ അതിരിങ്കൽ കിഴക്കെഭാഗം മുതൽ പടിഞ്ഞാറെഭാഗംവരെ നഫ്താലിയുട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ഫ്താലിയുടെ അതിരിങ്കൽ കിഴക്കെഭാഗംമുതൽ പടിഞ്ഞാറെഭാഗംവരെ മനശ്ശെയുട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നശ്ശെയുടെ അതിരിങ്കൽ കിഴക്കുഭാഗംമുതൽ പടിഞ്ഞാറെ ഭാഗംവരെ എഫ്രയീമിന്റ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ഫ്രയീമിന്റെ അതിരിങ്കൽ കിഴക്കെഭാഗം മുതൽ പടിഞ്ഞാറെഭാഗംവരെ രൂബേന്റ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ൂബേന്റെ അതിരിങ്കൽ കിഴക്കെഭാഗംമുതൽ പടിഞ്ഞാറെഭാഗംവരെ യെഹൂദയുടെ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ഹൂദയുടെ അതിരിങ്കൽ കിഴക്കെഭാഗംമുതൽ പടിഞ്ഞാറെഭാഗംവരെ ഇരുപത്തയ്യായിരം മുഴം വീതിയും കിഴക്കെഭാഗം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ഞ്ഞാറെഭാഗംവരെയുള്ള മറ്റെ ഓഹരികളിൽ ഒന്നിനെപ്പോലെ നീളവും ഉള്ളതു നിങ്ങൾ അർപ്പിക്ക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പാടായിരിക്കേണം; വിശുദ്ധമന്ദിരം അതിന്റെ നടുവിൽ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യഹോവെക്കു അർപ്പിക്കേണ്ടുന്ന വഴിപാടു ഇരുപത്തയയായിരം മുഴം നീളവും പതിനായിരം മുഴം വ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വിശുദ്ധവഴിപാടു പുരോഹിതന്മാർക്കു ഉള്ളതായിരിക്കേണം; അതു വടക്കു ഇരുപത്തയ്യായിരംമുഴം നീ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ഞ്ഞാറു പതിനായിരം മുഴം വീതിയും കിഴക്കു പതിനായിരം മുഴം വീതിയും തെക്കു ഇരുപത്തയ്യായിരം മുഴം നീ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ു തന്നേ; യഹോവയുടെ വിശുദ്ധമന്ദിരം അതിന്റെ നടുവിൽ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 എന്റെ കാര്യവിചാരണ നടത്തുകയും യിസ്രായേൽമക്കൾ തെറ്റിപ്പോയ കാലത്തു ലേവ്യർ തെറ്റിപ്പോയതു 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റ്റിപ്പോകാതിരിക്കയും ചെയ്ത സാദോക്കിന്റെ പുത്രന്മാരായി വിശുദ്ധീകരിക്ക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ന്മാർക്കുള്ള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ഇരുപത്തയ്യായിരംമുഴം വീതിയിൽ ശേഷിച്ചിരിക്കുന്ന അയ്യായിരം മുഴം നഗരത്തിന്നു വാസസ്ഥലവും വെള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േശവുമായ സാമാന്യഭൂമിയും നഗരം അതിന്റെ നടുവില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ിന്റെ അളവു ആവിതു: വടക്കെഭാഗം നാലായിരത്തഞ്ഞൂറും തെക്കെഭാഗം നാലായിരത്തഞ്ഞൂറും കിഴക്കെഭ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ായിരത്തഞ്ഞൂറും പടിഞ്ഞാറെഭാഗം നാലായിരത്തഞ്ഞൂറും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അതു അവർക്കു ലേവ്യരുടെ അതിരിങ്കൽ ദേശത്തിന്റെ വഴിപാടിൽനിന്നു ഒരു വഴിപാടും അ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വു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ഗരത്തിന്നുള്ള വെളിൻ പ്രദേശമോ; വടക്കോട്ടു ഇരുനൂറ്റമ്പതും തെക്കോട്ടു ഇരുനൂറ്റമ്പ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ോട്ടു ഇരുനൂറ്റമ്പതും പടിഞ്ഞാറോട്ടു ഇരുനൂറ്റമ്പതും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ുരോഹിതന്മാരുടെ അതിരിന്നൊത്തവണ്ണം ലേവ്യർക്കു ഉരുപത്തയ്യായിരം മുഴം നീളവും പതിനായിരം മുഴം വ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 ഒരംശം ഉണ്ടായിരിക്കേണം; ആകെ ഇരുപത്തയ്യായിരം മുഴം നീളവും ഇരുപതിനായിരം മുഴം വീതിയ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വിശുദ്ധവഴിപാടിന്നു ഒത്ത നീളത്തിൽ കിഴക്കോട്ടു പതിനായിരവും പടിഞ്ഞാറോട്ടു പതിനായി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ം; ശേഷിപ്പുള്ളതു വിശുദ്ധവഴിപാടിന്നു ഒത്തവണ്ണം തന്നേ ആയിരിക്കേണം; അതിന്റെ അനുഭവം നഗ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ഷിക്കാരുടെ ഉപജീവന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ിസ്രായേലിന്റെ സർവ്വഗോത്രങ്ങളിലുംനിന്നുള്ളവരായ നഗരത്തിലെ കൃഷിക്കാർ അതിൽ കൃഷി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അതിൽ ഒട്ടും വിൽക്കരുതു; കൈമാറ്റം ചെയ്യരുതു; ദേശത്തിന്റെ ആദ്യഫലമായ ഇതു അന്യർക്കു കൈവ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യുമരുതു; അതു യഹോവെക്കു വിശുദ്ധ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ഴിപാടിടം മുഴുവനും ഇരുപത്തയ്യായിരം നീളവും ഇരുപത്തയ്യായിരം വീതിയും ആയിരിക്കേണം. നഗരസ്വത്ത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വിശുദ്ധവഴിപാടിടം സമചതുരമായി നിങ്ങൾ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േഷിപ്പോ പ്രഭുവിന്നുള്ളതായിരിക്കേണം; വിശുദ്ധവഴിപാടിടത്തിന്നും നഗരസ്വത്തിന്നും ഇ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ുറത്തും വഴിപാടിടത്തിന്റെ ഇരുപത്തയ്യായിരം മുഴത്തിന്നെതിരെ കിഴക്കെ അതിരിങ്കലും പടിഞ്ഞ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്തയ്യായിരം മുഴത്തിന്നെതിരെ പടിഞ്ഞാറേ അതിരിങ്കലും ഗോത്രങ്ങളുടെ ഓഹരികൾക്കൊത്തവണ്ണം തന്നേ;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വിന്നുള്ളതായിരിക്കേണം; വിശുദ്ധവഴിപാടിടവും വിശുദ്ധമന്ദിരമായ ആലയവും അതിന്റെ നടുവിൽ ആ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്രഭുവിന്നുള്ളതിന്റെ നടുവിൽ ലേവ്യർക്കുള്ള സ്വത്തു മുതല്ക്കും നഗരസ്വത്തുമുതല്ക്കും യെഹൂദ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രിന്നും ബെന്യാമീന്റെ അതിരിന്നും ഇടയിൽ ഉള്ളതു പ്രഭുവിന്നുള്ള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ശേഷമുള്ള ഗോത്രങ്ങൾക്കോ: കിഴക്കെഭാഗംമുതൽ പടിഞ്ഞാറെഭാഗംവരെ ബെന്യാമിന്നു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ബെന്യാമീന്റെ അതിരിങ്കൽ കഴിക്കെഭാഗംമുതൽ പടിഞ്ഞാറെഭാഗമവരെ ശിമെയോന്നു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ിമെയൊന്റെ അതിരിങ്കൽ കിഴക്കെഭാഗം മുതൽ പടിഞ്ഞാറെ ഭാഗംവരെ യിസ്സാഖാരിന്നു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ിസ്സാഖാരിന്റെ അതിരിങ്കൽ കിഴക്കെഭാഗംമുതൽ പടിഞ്ഞാറെഭാഗംവരെ സെബൂലൂന്നു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സെബൂലൂന്റെ അതിരിങ്കൽ കിഴക്കേഭാഗംമുതൽ പടിഞ്ഞാറെഭാഗംവരെ ഗാദിന്നു ഓഹരി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ഗാദിന്റെ അതിരിങ്കൽ തെക്കോട്ടു തെക്കെ ഭാഗത്തു അതിർ താമാർമുതൽ മെരീബത്ത്-കാദേശ് വെള്ളം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തോടുവരെയും മഹാസമുദ്രംവരെയ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ങ്ങൾ ചീട്ടിട്ടു യിസ്രായേൽഗോത്രങ്ങൾക്കു അവകാശമായി വിഭാഗിക്കേണ്ടുന്ന ദേശം ഇതു തന്നേ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ഹരികൾ ഇവതന്നേ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ഗരത്തിന്റെ പരിമാണമാവിതു: വടക്കുഭാഗത്തെ അളവു നാലായിരത്തഞ്ഞ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ഗരത്തിന്റെ ഗോപുരങ്ങൾ യിസ്രായേൽഗോത്രങ്ങളുടെ പേരുകൾക്കു ഒത്തവണ്ണമായിരിക്കേണം; വടക്കേ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ഗോപുരം; രൂബേന്റെ ഗോപുരം ഒന്നു; യെഹൂദയുടെ ഗോപുരം ഒന്നു; ലേവിയുടെ ഗോപുരം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കിഴക്കുഭാഗത്തു നാലായിരത്തഞ്ഞൂറു മുഴം; ഗോപുരം മൂന്നു: യോസേഫിന്റെ ഗോപുരം ഒന്നു; ബെന്യാമീ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ം ഒന്നു; ദാന്റെ ഗോപുരം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തെക്കുഭാഗത്തെ അളവു നാലായിരത്തഞ്ഞൂറു മുഴം; ഗോപുരം മൂന്നു; ശിമെയോന്റെ ഗോപുരം ഒ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സാഖാരിന്റെ ഗോപുരം ഒന്നു; സെബൂലൂന്റെ ഗോപുരം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ടിഞ്ഞാറെഭാഗത്തു നാലായിരത്തഞ്ഞൂറു മുഴം; ഗോപുരം മൂന്നു: ഗാദിന്റെ ഗോപുരം ഒന്നു; ആശേര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ം ഒന്നു; നഫ്താലിയുടെ ഗോപുരം ഒ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ന്റെ ചുറ്റളവു പതിനെണ്ണായിരം മുഴം. അന്നുമുതൽ നഗരത്തിന്നു യഹോവ ശമ്മാ (യഹോവ അവിടെ)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ര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2026-10-21T09:39:50Z</dcterms:created>
  <dcterms:modified xsi:type="dcterms:W3CDTF">2026-10-21T09:39:50Z</dcterms:modified>
  <dc:title>യെഹെസ്കേൽ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