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 ஒரு பெரிய அடையாளம் வானத்திலே காணப்பட்டது; ஒரு ஸ்திரீ சூரியனை அணிந்திருந்தாள், அவள் பாதங்களின் கீழே சந்திரனும், அவள் சிரசின்மேல் பன்னிரண்டு நட்சத்திரங்களுள்ள கிரீடமும் இரு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 ஒரு பெரிய அடையாளம் வானத்திலே காணப்பட்டது; ஒரு ஸ்திரீ சூரியனை அணிந்திருந்தாள், அவள் பாதங்களின் கீழே சந்திரனும், அவள் சிரசின்மேல் பன்னிரண்டு நட்சத்திரங்களுள்ள கிரீடமும் இருந்த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கர்ப்பவதியாயிருந்து, பிரசவவேதனையடைந்து, பிள்ளைபெறும்படி வருத்தப்பட்டு அலறி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வேறொரு அடையாளம் வானத்திலே காணப்பட்டது; ஏழு தலைகளையும், பத்துக் கொம்புகளையும், தன் தலைகளின்மேல் ஏழு முடிகளையுமுடைய சிவப்பான பெரிய வலுசர்ப்பம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வேறொரு அடையாளம் வானத்திலே காணப்பட்டது; ஏழு தலைகளையும், பத்துக் கொம்புகளையும், தன் தலைகளின்மேல் ஏழு முடிகளையுமுடைய சிவப்பான பெரிய வலுசர்ப்பம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வால் வானத்தின் நட்சத்திரங்களில் மூன்றிலொருபங்கை இழுத்து, அவைகளைப் பூமியில் விழத்தள்ளிற்று; பிரசவவேதனைப்படுகிற அந்த ஸ்திரீ பிள்ளைபெற்றவுடனே, அவளுடைய பிள்ளையைப் பட்சித்துப்போடும்படிக்கு அந்த வலுசர்ப்பம் அவளுக்கு முன்பாக நின்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வால் வானத்தின் நட்சத்திரங்களில் மூன்றிலொருபங்கை இழுத்து, அவைகளைப் பூமியில் விழத்தள்ளிற்று; பிரசவவேதனைப்படுகிற அந்த ஸ்திரீ பிள்ளைபெற்றவுடனே, அவளுடைய பிள்ளையைப் பட்சித்துப்போடும்படிக்கு அந்த வலுசர்ப்பம் அவளுக்கு முன்பாக நின்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வால் வானத்தின் நட்சத்திரங்களில் மூன்றிலொருபங்கை இழுத்து, அவைகளைப் பூமியில் விழத்தள்ளிற்று; பிரசவவேதனைப்படுகிற அந்த ஸ்திரீ பிள்ளைபெற்றவுடனே, அவளுடைய பிள்ளையைப் பட்சித்துப்போடும்படிக்கு அந்த வலுசர்ப்பம் அவளுக்கு முன்பாக நின்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ாதிகளையும் இருப்புக்கோலால் ஆளுகைசெய்யும் ஆண்பிள்ளையை பெற்றாள்; அவளுடைய பிள்ளை தேவனிடத்திற்கும் அவருடைய சிங்காசனத்தினிடத்திற்கும், எடுத்துக்கொள்ள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ாதிகளையும் இருப்புக்கோலால் ஆளுகைசெய்யும் ஆண்பிள்ளையை பெற்றாள்; அவளுடைய பிள்ளை தேவனிடத்திற்கும் அவருடைய சிங்காசனத்தினிடத்திற்கும், எடுத்துக்கொள்ள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வனாந்தரத்திற்கு ஓடிப்போனாள்; அங்கே ஆயிரத்திருநூற்றறுபது நாளளவும் அவளைப் போஷிப்பதற்காக தேவனால் ஆயத்தமாக்கப்பட்ட இடம் அவளுக்கு உண்ட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வனாந்தரத்திற்கு ஓடிப்போனாள்; அங்கே ஆயிரத்திருநூற்றறுபது நாளளவும் அவளைப் போஷிப்பதற்காக தேவனால் ஆயத்தமாக்கப்பட்ட இடம் அவளுக்கு உண்ட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னத்திலே யுத்தமுண்டாயிற்று; மிகாவேலும் அவனைச் சேர்ந்த தூதர்களும் வலுசர்ப்பத்தோடே யுத்தம்பண்ணினார்கள்; வலுசர்ப்பமும் அதைச்சேர்ந்த தூதரும் யுத்தம்பண்ணியும் ஜெயங்கொள்ள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னத்திலே யுத்தமுண்டாயிற்று; மிகாவேலும் அவனைச் சேர்ந்த தூதர்களும் வலுசர்ப்பத்தோடே யுத்தம்பண்ணினார்கள்; வலுசர்ப்பமும் அதைச்சேர்ந்த தூதரும் யுத்தம்பண்ணியும் ஜெயங்கொள்ள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னத்தில் அவர்கள் இருந்த இடமும் காணப்படாமற்போ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லகமனைத்தையும் மோசம்போக்குகிற பிசாசு என்றும் சாத்தான் என்றும் சொல்லப்பட்ட பழைய பாம்பாகிய பெரிய வலுசர்ப்பம் தள்ளப்பட்டது; அது பூமியிலே விழத்தள்ளப்பட்டது, அதனோடேகூட அதைச்சேர்ந்த தூதரும் தள்ளப்ப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லகமனைத்தையும் மோசம்போக்குகிற பிசாசு என்றும் சாத்தான் என்றும் சொல்லப்பட்ட பழைய பாம்பாகிய பெரிய வலுசர்ப்பம் தள்ளப்பட்டது; அது பூமியிலே விழத்தள்ளப்பட்டது, அதனோடேகூட அதைச்சேர்ந்த தூதரும் தள்ளப்ப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வானத்திலே ஒரு பெரிய சத்தமுண்டாகி: இப்பொழுது இரட்சிப்பும் வல்லமையும் நமது தேவனுடைய ராஜ்யமும், அவருடைய கிறிஸ்துவின் அதிகாரமும் உண்டாயிருக்கிறது; இரவும் பகலும் நம்முடைய தேவனுக்குமுன்பாக நம்முடைய சகோதரர்மேல் குற்றஞ் சுமத்தும்பொருட்டு அவர்கள் மேல் குற்றஞ்சாட்டுகிறவன் தாழத் தள்ளப்பட்டுப்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வானத்திலே ஒரு பெரிய சத்தமுண்டாகி: இப்பொழுது இரட்சிப்பும் வல்லமையும் நமது தேவனுடைய ராஜ்யமும், அவருடைய கிறிஸ்துவின் அதிகாரமும் உண்டாயிருக்கிறது; இரவும் பகலும் நம்முடைய தேவனுக்குமுன்பாக நம்முடைய சகோதரர்மேல் குற்றஞ் சுமத்தும்பொருட்டு அவர்கள் மேல் குற்றஞ்சாட்டுகிறவன் தாழத் தள்ளப்பட்டுப்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வானத்திலே ஒரு பெரிய சத்தமுண்டாகி: இப்பொழுது இரட்சிப்பும் வல்லமையும் நமது தேவனுடைய ராஜ்யமும், அவருடைய கிறிஸ்துவின் அதிகாரமும் உண்டாயிருக்கிறது; இரவும் பகலும் நம்முடைய தேவனுக்குமுன்பாக நம்முடைய சகோதரர்மேல் குற்றஞ் சுமத்தும்பொருட்டு அவர்கள் மேல் குற்றஞ்சாட்டுகிறவன் தாழத் தள்ளப்பட்டுப்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ணம் நேரிடுகிறதாயிருந்தாலும் அதற்குத் தப்பும்படி தங்கள் ஜீவனையும் பாராமல், ஆட்டுக்குட்டியின் இரத்தத்தினாலும் தங்கள் சாட்சியின் வசனத்தினாலும் அவனை ஜெய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ணம் நேரிடுகிறதாயிருந்தாலும் அதற்குத் தப்பும்படி தங்கள் ஜீவனையும் பாராமல், ஆட்டுக்குட்டியின் இரத்தத்தினாலும் தங்கள் சாட்சியின் வசனத்தினாலும் அவனை ஜெய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பரலோகங்களே! அவைகளில் வாசமாயிருக்கிறவர்களே! களிகூருங்கள். பூமியிலும் சமுத்திரத்திலும் குடியிருக்கிறவர்களே! ஐயோ, பிசாசானவன் தனக்குக் கொஞ்சக்காலமாத்திரமுண்டென்று அறிந்து, மிகுந்த கோபங்கொண்டு, உங்களிடத்தில் இறங்கினபடியால், உங்களுக்கு ஆபத்துவரும் என்று சொல்லக்கே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பரலோகங்களே! அவைகளில் வாசமாயிருக்கிறவர்களே! களிகூருங்கள். பூமியிலும் சமுத்திரத்திலும் குடியிருக்கிறவர்களே! ஐயோ, பிசாசானவன் தனக்குக் கொஞ்சக்காலமாத்திரமுண்டென்று அறிந்து, மிகுந்த கோபங்கொண்டு, உங்களிடத்தில் இறங்கினபடியால், உங்களுக்கு ஆபத்துவரும் என்று சொல்லக்கே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பரலோகங்களே! அவைகளில் வாசமாயிருக்கிறவர்களே! களிகூருங்கள். பூமியிலும் சமுத்திரத்திலும் குடியிருக்கிறவர்களே! ஐயோ, பிசாசானவன் தனக்குக் கொஞ்சக்காலமாத்திரமுண்டென்று அறிந்து, மிகுந்த கோபங்கொண்டு, உங்களிடத்தில் இறங்கினபடியால், உங்களுக்கு ஆபத்துவரும் என்று சொல்லக்கே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லுசர்ப்பமானது தான் பூமியிலே தள்ளப்பட்டதை அறிந்து, அந்த ஆண்பிள்ளையைப்பெற்ற ஸ்திரீயைத் துன்பப்படுத்தின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ஸ்திரீயானவள் அந்தப் பாம்பின்முகத்திற்கு விலகி, ஒரு காலமும், காலங்களும், அரைக்காலமுமாகப் போஷிக்கப்படத்தக்கதாய் வனாந்தரத்திலுள்ள தன் இடத்திற்குப் பறந்துபோகும்படி பெருங்கழுகின் இரண்டு சிறகுகள் அவளுக்குக் கொடுக்க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ஸ்திரீயானவள் அந்தப் பாம்பின்முகத்திற்கு விலகி, ஒரு காலமும், காலங்களும், அரைக்காலமுமாகப் போஷிக்கப்படத்தக்கதாய் வனாந்தரத்திலுள்ள தன் இடத்திற்குப் பறந்துபோகும்படி பெருங்கழுகின் இரண்டு சிறகுகள் அவளுக்குக் கொடுக்க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ந்த ஸ்திரீயை வெள்ளங்கொண்டுபோகும்படிக்குப் பாம்பானது தன் வாயிலிருந்து ஒரு நதிபோன்ற வெள்ளத்தை அவளுக்குப் பின்னாக ஊற்றிவி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ந்த ஸ்திரீயை வெள்ளங்கொண்டுபோகும்படிக்குப் பாம்பானது தன் வாயிலிருந்து ஒரு நதிபோன்ற வெள்ளத்தை அவளுக்குப் பின்னாக ஊற்றிவி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ானது ஸ்திரீக்கு உதவியாகத் தன் வாயைத் திறந்து, வலுசர்ப்பம் தன் வாயிலிருந்து ஊற்றின வெள்ளத்தை விழுங்கின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ானது ஸ்திரீக்கு உதவியாகத் தன் வாயைத் திறந்து, வலுசர்ப்பம் தன் வாயிலிருந்து ஊற்றின வெள்ளத்தை விழுங்கின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லுசர்ப்பமானது ஸ்திரீயின்மேல் கோபங்கொண்டு, தேவனுடைய கற்பனைகளைக் கைக்கொள்ளுகிறவர்களும், இயேசுகிறிஸ்துவைக்குறித்துச் சாட்சியை உடையவர்களாகிய அவளுடைய சந்ததியான மற்றவர்களுடனே யுத்தம்பண்ணப்போ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லுசர்ப்பமானது ஸ்திரீயின்மேல் கோபங்கொண்டு, தேவனுடைய கற்பனைகளைக் கைக்கொள்ளுகிறவர்களும், இயேசுகிறிஸ்துவைக்குறித்துச் சாட்சியை உடையவர்களாகிய அவளுடைய சந்ததியான மற்றவர்களுடனே யுத்தம்பண்ணப்போ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77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ರಲೋಕದಲ್ಲಿ ಮಹಾ ಅದ್ಭುತವು ಕಾಣಿಸಿತು; ಅಲ್ಲಿ ಸೂರ್ಯನನ್ನು ಧರಿಸಿ ಕೊಂಡಿದ್ದ ಒಬ್ಬ ಸ್ತ್ರೀಯಿದ್ದಳು; ಆಕೆಯ ಕಾಲ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ಳಗೆ ಚಂದ್ರನಿದ್ದನು. ಆಕೆಯ ತಲೆಯ ಮೇಲೆ ಹನ್ನೆರಡು ನಕ್ಷತ್ರಗಳುಳ್ಳ ಒಂದು ಕಿರೀಟ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ಕೆಯು ಗರ್ಭಿಣಿಯಾಗಿದ್ದು ಪ್ರಸವವೇದನೆಯಿಂದ ಹೆರುವದಕ್ಕೆ ಸಂಕಟಪಡುತ್ತಾ ಕೂಗುತ್ತ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ಪರಲೋಕದಲ್ಲಿ ಮತ್ತೊಂದು ಅದ್ಭುತವು ಕಾಣಿಸಿತು; ಆಗ ಇಗೋ, ಕೆಂಪಾದ ಮಹಾ ಘಟಸರ್ಪವಿತ್ತು. ಅದಕ್ಕೆ ಏಳು ತಲೆಗಳೂ ಹ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ಬುಗಳೂ ಇದ್ದವು; ಅದರ ತಲೆಗಳ ಮೇಲೆ ಏಳು ಕಿರೀಟ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ದರ ಬಾಲವು ಆಕಾಶದಲ್ಲಿರುವ ನಕ್ಷತ್ರಗಳೊಳಗೆ ಮೂರರ ಲ್ಲೊಂದು ಭಾಗವನ್ನು ಎಳೆದು ಭೂಮಿಗೆ ಹಾಕಿತು. ಹೆರ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ವಾಗಿದ್ದ ಆ ಸ್ತ್ರೀಯು ಹೆತ್ತಕೂಡಲೆ ಆಕೆಯ ಮಗುವನ್ನು ನುಂಗಿಬಿಡಬೇಕೆಂದು ಆ ಘಟ ಸರ್ಪವು ಅವಳ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ಕೊಂಡ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ಕೆ ಜನಾಂಗಗಳನ್ನೆಲ್ಲಾ ಕಬ್ಬಿಣದ ಕೋಲಿನಿಂದ ಆಳ ಬೇಕಾಗಿದ್ದ ಒಂದು ಗಂಡು ಮಗುವನ್ನು ಹೆತ್ತಳು; ಆ ಕೂಸು ದೇವರ ಬ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ಸಿಂಹಾಸನದ ಬಳಿಗೂ ಎತ್ತ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 ಸ್ತ್ರೀಯು ಅರಣ್ಯಕ್ಕೆ ಓಡಿ ಹೋದಳು; ಅಲ್ಲಿ ಆಕೆಗೆ ಸಾವಿರದ ಇನ್ನೂರ ಅರವತ್ತು ದಿನಗಳವರೆಗೆ ಪೋಷಣೆಯಾಗ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ಸ್ಥಳವನ್ನು ಸಿದ್ಧಮಾಡ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ಪರಲೋಕದಲ್ಲಿ ಯುದ್ಧ ನಡೆಯಿತು. ವಿಾಕಾಯೇಲನೂ ಅವನ ದೂತರೂ ಘಟಸರ್ಪಕ್ಕೆ ವಿರೋಧವಾಗಿ ಯುದ್ಧಮಾಡಿ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ಘಟಸರ್ಪನೂ ಅವನ ದೂತರೂ ಯುದ್ದಮಾಡಿ ಸೋತ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ಪರಲೋಕದಲ್ಲಿ ಅವರಿಗೆ ಸ್ಥಾನವು ಇನ್ನೆಂದಿಗೂ ಇಲ್ಲದೆ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ಭೂಲೋಕದವರನ್ನೆಲ್ಲಾ ಮೋಸಗೊಳಿಸುವ ಆ ಮಹಾ ಘಟಸರ್ಪನು ಅಂದರೆ ಪಿಶಾಚನೆಂತಲೂ ಸೈತಾನನೆಂತಲೂ ಹೆಸರುಳ್ಳ ಪುರಾ ತನ ಸರ್ಪ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ಬ್ಬಲ್ಪಟ್ಟು ಭೂಮಿಗೆ ಬಿದ್ದನು; ಅವನ ದೂತರೂ ಅವನೊಂದಿಗೆ ದೊಬ್ಬ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ಪರಲೋಕದಲ್ಲಿ ಮಹಾಶಬ್ದವನ್ನು ನಾನು ಕೇಳಿದೆನು. ಅದು--ಈಗ ರಕ್ಷಣೆಯೂ ಶಕ್ತಿಯೂ ನಮ್ಮ ದೇವರ ರಾಜ್ಯವೂ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 ಅಧಿಕಾರವೂ ಬಂದವು; ಯಾಕಂದರೆ ಹಗಲಿರುಳು ನಮ್ಮ ಸಹೋದರರ ಮೇಲೆ ನಮ್ಮ ದೇವರ ಮುಂದೆ ದೂರು ಹೇಳಿದ ದೂರು ಗಾರ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ಬ್ಬಲ್ಪ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ಪ್ರಾಣದ ಮೇಲಣ ಪ್ರೀತಿಯನ್ನು ತೊರೆದು ಕುರಿಮರಿಯಾದಾತನ ರಕ್ತದಿಂದಲೂ ತಮ್ಮ ಸಾಕ್ಷಿಯ ವಾಕ್ಯದಿಂದಲೂ ಅವ 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ಯ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ಪರಲೋಕಗಳೇ, ಅದರಲ್ಲಿ ವಾಸಮಾಡುವವರೇ, ಹರ್ಷಗೊಳ್ಳಿರಿ. ಭೂಮಿಯ ಮೇಲೆ ಮತ್ತು ಸಮುದ್ರದಲ್ಲಿ ಇರುವ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ಯ್ಯೊ! ಯಾಕಂದರೆ ಸೈತಾನನು ತನಗಿರುವ ಕಾಲವು ಸ್ವಲ್ಪವೆಂದು ತಿಳಿದು ಮಹಾರೌದ್ರವುಳ್ಳವನಾಗಿ ನಿಮ್ಮ ಕಡೆಗೆ ಇಳ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ಿದ್ದಾನೆ ಎಂಬದಾಗಿ ಹೇಳ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ಘಟಸರ್ಪವು ತಾನು ದೊಬ್ಬಲ್ಪಟ್ಟು ಭೂಮಿಗೆ ಬಿದ್ದಿರುವದನ್ನು ಕಂಡು ಗಂಡುಮಗುವನ್ನು ಹೆತ್ತಸ್ತ್ರೀ ಯನ್ನು ಹಿಂಸ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 ಸ್ತ್ರೀಯು ಅರಣ್ಯದಲ್ಲಿದ್ದ ತನ್ನ ಸ್ಥಳಕ್ಕೆ ಹಾರಿಹೋಗುವದಕ್ಕಾಗಿ ಆಕೆಗೆ ದೊಡ್ಡ ಹದ್ದಿನ ಎರಡು ರೆಕ್ಕೆ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್ಪಟ್ಟವು; ಅಲ್ಲಿ ಒಂದು ಕಾಲ, ಕಾಲಗಳು, ಅರ್ಧ ಕಾಲ ಸರ್ಪನ ಮುಖಕ್ಕೆ ಮರೆಯಾಗಿ ಪೋಷಣೆ ಹೊಂದುತ್ತ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 ಸ್ತ್ರೀಯನ್ನು ಪ್ರವಾಹವು ಬಡಕೊಂಡು ಹೋಗ ಬೇಕೆಂದು ಆಕೆಯ ಹಿಂದೆ ಸರ್ಪವು ತನ್ನ ಬಾಯೊಳಗಿಂದ ನೀರನ್ನು ಪ್ರವಾಹದ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ಭೂಮಿಯು ಆ ಸ್ತ್ರೀಯ ಸಹಾಯಕ್ಕೆ ಬಂದು ತನ್ನ ಬಾಯಿ ತೆರೆದು ಘಟಸರ್ಪನು ತನ್ನ ಬಾಯೊಳಗಿಂದ ಬಿಟ್ಟ ಪ್ರವಾಹ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ದುಬಿ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ಘಟಸರ್ಪನು ಸ್ತ್ರೀಯ ಮೇಲೆ ಕೋಪಿಸಿಕೊಂಡು ಆಕೆಯ ಸಂತಾನದವರಲ್ಲಿ ಉಳಿದವರ ಮೇಲೆ ಅಂದರೆ ದೇವರ ಆಜ್ಞ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ಕೊಂಡು ನಡೆದು ಯೇಸು ಕ್ರಿಸ್ತನ ವಿಷಯವಾದ ಸಾಕ್ಷಿಯನ್ನು ಹೇಳಿರುವವರ ಮೇಲೆ ಯುದ್ಧ ಮಾಡುವದಕ್ಕೆ ಹೊರ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2026-10-21T11:18:02Z</dcterms:created>
  <dcterms:modified xsi:type="dcterms:W3CDTF">2026-10-21T11:18:02Z</dcterms:modified>
  <dc:title>ಪ್ರಕಟನೆ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