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ut forth a riddle, and speak a parable unto the house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ut forth a riddle, and speak a parable unto the house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hus says the Lord GOD; A great eagle with great wings, long pinions, full of feathers, which had divers colours, came unto Lebanon, and took the highest branch of the ceda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hus says the Lord GOD; A great eagle with great wings, long pinions, full of feathers, which had divers colours, came unto Lebanon, and took the highest branch of the ceda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cropped off the top of his young twigs, and carried it into a land of trade; he set it in a city of merchan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cropped off the top of his young twigs, and carried it into a land of trade; he set it in a city of mercha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took also of the seed of the land, and planted it in a fruitful field; he placed it by great waters, and set it as a willow tre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took also of the seed of the land, and planted it in a fruitful field; he placed it by great waters, and set it as a willow tre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grew, and became a spreading vine of low stature, whose branches turned toward him, and the roots thereof were under him: so it became a vine, and brought forth branches, and shot forth sprig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grew, and became a spreading vine of low stature, whose branches turned toward him, and the roots thereof were under him: so it became a vine, and brought forth branches, and shot forth sprig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grew, and became a spreading vine of low stature, whose branches turned toward him, and the roots thereof were under him: so it became a vine, and brought forth branches, and shot forth sprig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 was also another great eagle with great wings and many feathers: and, behold, this vine did bend her roots toward him, and shot forth her branches toward him, that he might water it by the furrows of her plant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 was also another great eagle with great wings and many feathers: and, behold, this vine did bend her roots toward him, and shot forth her branches toward him, that he might water it by the furrows of her planta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 was also another great eagle with great wings and many feathers: and, behold, this vine did bend her roots toward him, and shot forth her branches toward him, that he might water it by the furrows of her plantat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t was planted in a good soil by great waters, that it might bring forth branches, and that it might bear fruit, that it might be a goodly vin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t was planted in a good soil by great waters, that it might bring forth branches, and that it might bear fruit, that it might be a goodly vin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ay you, Thus says the Lord GOD; Shall it prosper? shall he not pull up the roots thereof, and cut off the fruit thereof, that it wither? it shall wither in all the leaves of her spring, even without great power or many people to pluck it up by the roots thereof.]]></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ay you, Thus says the Lord GOD; Shall it prosper? shall he not pull up the roots thereof, and cut off the fruit thereof, that it wither? it shall wither in all the leaves of her spring, even without great power or many people to pluck it up by the roots thereof.]]></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ay you, Thus says the Lord GOD; Shall it prosper? shall he not pull up the roots thereof, and cut off the fruit thereof, that it wither? it shall wither in all the leaves of her spring, even without great power or many people to pluck it up by the roots thereo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behold, being planted, shall it prosper? shall it not utterly wither, when the east wind touches it? it shall wither in the furrows where it grew.]]></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behold, being planted, shall it prosper? shall it not utterly wither, when the east wind touches it? it shall wither in the furrows where it grew.]]></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behold, being planted, shall it prosper? shall it not utterly wither, when the east wind touches it? it shall wither in the furrows where it grew.]]></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the word of the LORD came unto me,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 now to the rebellious house, Know all of you not what these things mean? tell them, Behold, the king of Babylon has come to Jerusalem, and has taken the king thereof, and the princes thereof, and led them with him to Babyl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 now to the rebellious house, Know all of you not what these things mean? tell them, Behold, the king of Babylon has come to Jerusalem, and has taken the king thereof, and the princes thereof, and led them with him to Babyl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 now to the rebellious house, Know all of you not what these things mean? tell them, Behold, the king of Babylon has come to Jerusalem, and has taken the king thereof, and the princes thereof, and led them with him to Babyl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as taken of the king's seed, and made a covenant with him, and has taken an oath of him: he has also taken the mighty of the l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the kingdom might be base, that it might not lift itself up, but that by keeping of his covenant it might stan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the kingdom might be base, that it might not lift itself up, but that by keeping of his covenant it might st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the kingdom might be base, that it might not lift itself up, but that by keeping of his covenant it might sta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he rebelled against him in sending his ambassadors into Egypt, that they might give him horses and much people. Shall he prosper? shall he escape that does such things? or shall he break the covenant, and be deliver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he rebelled against him in sending his ambassadors into Egypt, that they might give him horses and much people. Shall he prosper? shall he escape that does such things? or shall he break the covenant, and be deliver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he rebelled against him in sending his ambassadors into Egypt, that they might give him horses and much people. Shall he prosper? shall he escape that does such things? or shall he break the covenant, and be deliver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I live, says the Lord GOD, surely in the place where the king dwells that made him king, whose oath he despised, and whose covenant he brake, even with him in the midst of Babylon he shall di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I live, says the Lord GOD, surely in the place where the king dwells that made him king, whose oath he despised, and whose covenant he brake, even with him in the midst of Babylon he shall di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I live, says the Lord GOD, surely in the place where the king dwells that made him king, whose oath he despised, and whose covenant he brake, even with him in the midst of Babylon he shall di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ither shall Pharaoh with his mighty army and great company make for him in the war, by casting up mounts, and building forts, to cut off many perso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ither shall Pharaoh with his mighty army and great company make for him in the war, by casting up mounts, and building forts, to cut off many person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eing he despised the oath by breaking the covenant, when, lo, he had given his hand, and has done all these things, he shall not escap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eing he despised the oath by breaking the covenant, when, lo, he had given his hand, and has done all these things, he shall not escap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As I live, surely mine oath that he has despised, and my covenant that he has broken, even it will I recompense upon his own he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As I live, surely mine oath that he has despised, and my covenant that he has broken, even it will I recompense upon his own he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As I live, surely mine oath that he has despised, and my covenant that he has broken, even it will I recompense upon his own he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 will spread my net upon him, and he shall be taken in my snare, and I will bring him to Babylon, and will plead with him there for his trespass that he has trespassed against 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 will spread my net upon him, and he shall be taken in my snare, and I will bring him to Babylon, and will plead with him there for his trespass that he has trespassed against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his fugitives with all his bands shall fall by the sword, and they that remain shall be scattered toward all winds: and all of you shall know that I the LORD have spoken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his fugitives with all his bands shall fall by the sword, and they that remain shall be scattered toward all winds: and all of you shall know that I the LORD have spoken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his fugitives with all his bands shall fall by the sword, and they that remain shall be scattered toward all winds: and all of you shall know that I the LORD have spoken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us says the Lord GOD; I will also take of the highest branch of the high cedar, and will set it; I will crop off from the top of his young twigs a tender one, and will plant it upon an high mountain and eminen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us says the Lord GOD; I will also take of the highest branch of the high cedar, and will set it; I will crop off from the top of his young twigs a tender one, and will plant it upon an high mountain and eminen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us says the Lord GOD; I will also take of the highest branch of the high cedar, and will set it; I will crop off from the top of his young twigs a tender one, and will plant it upon an high mountain and eminen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mountain of the height of Israel will I plant it: and it shall bring forth boughs, and bear fruit, and be a goodly cedar: and under it shall dwell all fowl of every wing; in the shadow of the branches thereof shall they dwel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mountain of the height of Israel will I plant it: and it shall bring forth boughs, and bear fruit, and be a goodly cedar: and under it shall dwell all fowl of every wing; in the shadow of the branches thereof shall they dwel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trees of the field shall know that I the LORD have brought down the high tree, have exalted the low tree, have dried up the green tree, and have made the dry tree to flourish: I the LORD have spoken and have done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trees of the field shall know that I the LORD have brought down the high tree, have exalted the low tree, have dried up the green tree, and have made the dry tree to flourish: I the LORD have spoken and have done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trees of the field shall know that I the LORD have brought down the high tree, have exalted the low tree, have dried up the green tree, and have made the dry tree to flourish: I the LORD have spoken and have done 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trees of the field shall know that I the LORD have brought down the high tree, have exalted the low tree, have dried up the green tree, and have made the dry tree to flourish: I the LORD have spoken and have done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இஸ்ரவேல் வம்சத்தாருக்கு ஒரு விடுகதையையும் உவமையையும் கூறி,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ய ஆண்டவர் சொல்லுகிறார், பெரிய செட்டைகளையும் நீளமான இறகுகளையும் உடையதும், பலவருண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குகளால் நிறைந்ததுமாகிய ஒரு பெரிய கழுகு லீபனோனில் வந்து, ஒரு கேதுருவின் நுனிக்கிளையை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ன் இளங்கிளையிலுள்ள கொழுந்துகளைக்கொய்து, அதை வர்த்தக தேசத்துக்குக் கொண்டுபோய், அதை வர்த்தக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ல் 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சத்தின் விதையில் ஒன்றை எடுத்து, அதைப் பயிர்நிலத்திலே போட்டு, அதை எடுத்து, மிகுந்த த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ரத்திலே பத்திரமாய் ந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துளிர்த்து, படர்ந்து, தாழ்ந்த அடிமரமுள்ள திராட்சச்செடியாயிற்று; அதின்கொடிகள் அந்தக் கழு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வும், அதின் வேர்கள் அதின் கீழாகவும் இருந்தன; இவ்விதமாய் அது திராட்சச்செடியாகி, கிளைகளை 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களை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ன்றியும் பெரிய செட்டைகளையும் திரளான இறகுகளையும் உடைய வேறே பெரிய கழுகு இருந்தது; இதோ, அ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கிய பாத்திகளிலிருந்து அதற்குத் தண்ணீர் பாய்ச்சும்படி இந்த திராட்சச்செடி அதற்கு நேராக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ளை விட்டு, அதற்கு நேராகத் தன் கொடிகளை வீசி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ப்புகளை விடுகிறதற்கும், கனியைத் தருகிறதற்கும், மகிமையான திராட்சச்செடியாகிறதற்கும், இது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களின் ஓரமாகிய நல்ல நிலத்தில் ந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 செழிக்குமா? இது பட்டுப்போகத்தக்கதாய் ஒருவன் இதின் வேர்களைப் பிடுங்காமலும், இதின் க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மலும் இருப்பானோ? துளிர்த்த எல்லா இலைகளோடும் இது பட்டுப்போகும்; இதை வேரோடே பிடுங்கும்படி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 புயத்தோடும் திரண்ட ஜனத்தோடும் வரத்தேவை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 நடப்பட்ட இது செழிப்பாயிருக்குமோ? கொண்டல்காற்று இதின்பேரில் படும்போது இது 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ர்ந்துபோகாதோ? இது நடப்பட்ட பாத்திகளிலே வாடிப்போமென்று கர்த்தராகிய ஆண்டவர் 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தும் இவைகளின் தாற்பரியம் தெரியுமா என்று நீ கலகவீட்டாரைக்கேட்டுச்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இதோ, பாபிலோன் ராஜா எருசலேமுக்கு வந்து, அதின் ராஜாவையும் அதின் பிரபுக்களையும்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ன்னிடமாகப் பாபிலோனுக்குக் கொண்டுபோ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ராஜவம்சத்திலே ஒருவனைத் தத்தெடுத்து, அவனோடே உடன்படிக்கை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ராஜ்யம் தன்னை உயர்த்தாமல் தாழ்ந்திருக்கும்படிக்கும், தன் உடன்படிக்கையை அவன் கைக்கொள்ளுகிற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நிலைநிற்கும்படிக்கும், அவனைப் ஆணைப்பிரமாணத்துக்கு உட்படுத்தி, தேசத்தில் பலசாலி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வன் அவனுக்கு விரோதமாய்க் விரோதமாய் கலகஞ்செய்து, தனக்குக் குதிரைகளையும் அநேகம் ஆ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ண்டுமென்று தன் ஸ்தானாபதிகளை எகிப்துக்கு அனுப்பினான்; இப்படிப்பட்டவனுக்கு வாய்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ச் செய்கிறவன் தப்பித்துக்கொள்வானோ? உடன்படிக்கையை முறித்தவன் தப்பித்துக்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ன்னை ராஜாவாக ஏற்படுத்திய ராஜாவினுடைய ஆணையை அசட்டைபண்ணி, அவனுடைய உடன்படி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துப்போட்டவன், அந்த ராஜாவினுடைய ஸ்தானமாகிய பாபிலோன் நடுவிலே அவன் அண்டையி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மடைவானென்று என் ஜீவனைக்கொண்டு சொல்லுகிறே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அநேகம் ஜனங்களை நாசம்பண்ணும்படி அணைபோட்டு, கொத்தளங்களைக் கட்டும்போது, பா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னையோடும், திரளான கூட்டத்தோடும் வந்து இவனுக்காக யுத்தத்தில் உதவ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 இவன் கையடித்துக் கொடுத்திருந்தும் உடன்படிக்கை முறித்துப்போட்டு, ஆணையை அசட்டை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யெல்லாம் செய்தவன் த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னிமித்தம் கர்த்தராகிய ஆண்டவர் சொல்லுகிறது என்னவென்றால்: அவன் என் ஆசையை அசட்டைபண்ணின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உடன்படிக்கையை முறித்துப்போட்டதையும், நான் அவனுடைய தலையின்மேல் வரப்பண்ணுவேன் என்று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என்னுடைய கண்ணியில் அகப்படும்படிக்கு நான் என் வலையை அவன்மேல் வீசி, அவனைப் பாபிலோ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 அவன் எனக்கு விரோதமாய்ப் பண்ணின துரோகத்தினிமித்தம் அங்கே அவனை நியாயம் விசா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டேகூட ஓடிப்போகிற யாவரும் அவனுடைய எல்லா இராணுவங்களும் பட்டயத்தால் விழுவார்கள்; மீதியா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திசைகளிலும் சிதறடிக்கப்படுவார்கள்; அப்பொழுது கர்த்தராகிய நான் இதைச் சொன்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கிய ஆண்டவர் சொல்லுகிறது என்னவென்றால் நான் உயர்ந்த கேதுருவின் நுனிக்கிளைகளில்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நடுவேன்; அதின் இளங்கிளையிலுள்ள கொழுந்துகளில் இளசாயிருக்கிற ஒன்றைக் கொய்து, அதை உய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தமுமான ஒரு பர்வதத்தின்மேல் நா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ஸ்ரவேலின் உயரமான பர்வதத்திலே அதை நாட்டுவேன்; அது கொப்புகளை விட்டு, கனிதந்து, மகி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வாகும்; அதின் கீழே சகலவித பட்சிஜாதிகளும் தங்கி, அதின் கிளைகளின் நிழலிலே தாப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டியே கர்த்தராகிய நான் உயர்ந்த விருட்சத்தைத் தாழ்த்தி, தாழ்ந்தவிருட்சத்தை உயர்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நான் பச்சையான விருட்சத்தைப் பட்டுப்போகப்பண்ணி, பட்டுப்போன விருட்சத்தைத் தழைக்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வெளியின் விருட்சங்களுக்கு எல்லாம் தெரியவரும்; கர்த்தராகிய நான் இதைச் சொன்னேன்;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றினேன் என்று உரைத்தாரெ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7]]></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2026-09-18T02:46:50Z</dcterms:created>
  <dcterms:modified xsi:type="dcterms:W3CDTF">2026-09-18T02:46:50Z</dcterms:modified>
  <dc:title>எசேக்கியேல்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