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த்தமானதைத் தரிசித்து, பொய்க்குறியைச் சொல்லுகிற தீர்க்கதரிசிகளுக்கு என் கை விரோதமாயிருக்கும்; அவர்கள் என் ஜனத்தின் சங்கத்தில் இருப்பதுமில்லை; இஸ்ரவேல் வம்சத்தாரின் அட்டவணையில் எழுதப்படுவதுமில்லை; இஸ்ரவேல் தேசத்துக்குள் பிரவேசிப்பதுமில்லை; அப்பொழுது நான் கர்த்தராகிய ஆண்டவரென்று அறிந்துகொள்வீ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த்தமானதைத் தரிசித்து, பொய்க்குறியைச் சொல்லுகிற தீர்க்கதரிசிகளுக்கு என் கை விரோதமாயிருக்கும்; அவர்கள் என் ஜனத்தின் சங்கத்தில் இருப்பதுமில்லை; இஸ்ரவேல் வம்சத்தாரின் அட்டவணையில் எழுதப்படுவதுமில்லை; இஸ்ரவேல் தேசத்துக்குள் பிரவேசிப்பதுமில்லை; அப்பொழுது நான் கர்த்தராகிய ஆண்டவரென்று அறிந்துகொள்வீ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த்தமானதைத் தரிசித்து, பொய்க்குறியைச் சொல்லுகிற தீர்க்கதரிசிகளுக்கு என் கை விரோதமாயிருக்கும்; அவர்கள் என் ஜனத்தின் சங்கத்தில் இருப்பதுமில்லை; இஸ்ரவேல் வம்சத்தாரின் அட்டவணையில் எழுதப்படுவதுமில்லை; இஸ்ரவேல் தேசத்துக்குள் பிரவேசிப்பதுமில்லை; அப்பொழுது நான் கர்த்தராகிய ஆண்டவரென்று அறிந்துகொள்வீ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மாதானம் இல்லாதிருந்தும் சமாதானமென்று சொல்லி, அவர்கள் என் ஜனத்தை மோசம்போக்குகிறார்கள்; ஒருவன் மண்சுவரை வைக்கிறான்; இதோ, மற்றவர்கள் சாரமில்லாத சாந்தை அதற்குப் பூசுகி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மாதானம் இல்லாதிருந்தும் சமாதானமென்று சொல்லி, அவர்கள் என் ஜனத்தை மோசம்போக்குகிறார்கள்; ஒருவன் மண்சுவரை வைக்கிறான்; இதோ, மற்றவர்கள் சாரமில்லாத சாந்தை அதற்குப் பூசுகி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மாதானம் இல்லாதிருந்தும் சமாதானமென்று சொல்லி, அவர்கள் என் ஜனத்தை மோசம்போக்குகிறார்கள்; ஒருவன் மண்சுவரை வைக்கிறான்; இதோ, மற்றவர்கள் சாரமில்லாத சாந்தை அதற்குப் பூசு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ாரமில்லாத சாந்தைப் பூசுகிறவர்களை நோக்கி: அது இடிந்துவிழுமென்று சொல்; வெள்ளமாகப் பெருகுகிற மழை பெய்யும்; மகா கல்மழையே, நீ சொரிவாய் கொடிய புசல்காற்றும் அதைப் பிளக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ாரமில்லாத சாந்தைப் பூசுகிறவர்களை நோக்கி: அது இடிந்துவிழுமென்று சொல்; வெள்ளமாகப் பெருகுகிற மழை பெய்யும்; மகா கல்மழையே, நீ சொரிவாய் கொடிய புசல்காற்றும் அதைப் பிளக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ோ, சுவர் விழும்போது: நீங்கள் பூசின பூச்சு எங்கே என்று சொல்வார்கள் அல்லவா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 என் உக்கிரத்திலே கொடிய புசல்காற்றை எழும்பி அடிக்கப்பண்ணுவேன்; என் கோபத்திலே வெள்ளமாக அடிக்கிற மழையும், என் உக்கிரத்திலே நிர்மூலமாக்கத்தக்க பெருங்கல்மழையும் சொரியும் என்று கர்த்தராகிய ஆண்டவர் சொல்லு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 என் உக்கிரத்திலே கொடிய புசல்காற்றை எழும்பி அடிக்கப்பண்ணுவேன்; என் கோபத்திலே வெள்ளமாக அடிக்கிற மழையும், என் உக்கிரத்திலே நிர்மூலமாக்கத்தக்க பெருங்கல்மழையும் சொரியும் என்று கர்த்தராகிய ஆண்டவர் சொல்லு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நீங்கள் சாரமில்லாத சாந்தைப் பூசின சுவரை நான் இடித்து, அதின் அஸ்திபாரம் திறந்துகிடக்கும்படி அதைத் தரையிலே விழப்பண்ணுவேன்; உள்ளே இருக்கிற நீங்கள் நிர்மூலமாகும்படி அது விழும்; அப்பொழுது நான் கர்த்தர் என்று அறிந்துகொள்வீ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நீங்கள் சாரமில்லாத சாந்தைப் பூசின சுவரை நான் இடித்து, அதின் அஸ்திபாரம் திறந்துகிடக்கும்படி அதைத் தரையிலே விழப்பண்ணுவேன்; உள்ளே இருக்கிற நீங்கள் நிர்மூலமாகும்படி அது விழும்; அப்பொழுது நான் கர்த்தர் என்று அறிந்துகொள்வீ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டிச் சுவரிலும் அதற்குச் சாரமில்லாத சாந்தைப் பூசினவர்களிலும் நான் என் உக்கிரத்தைத் தீர்த்துக்கொண்டு: சுவருமில்லை, அதற்குச் சாந்து பூசினவர்களும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டிச் சுவரிலும் அதற்குச் சாரமில்லாத சாந்தைப் பூசினவர்களிலும் நான் என் உக்கிரத்தைத் தீர்த்துக்கொண்டு: சுவருமில்லை, அதற்குச் சாந்து பூசினவர்களுமி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ருசலேமைக்குறித்துத் தீர்க்கதரிசனஞ்சொல்லி, சமாதானம் இல்லாதிருந்தும் சமாதானம் உண்டென்று தரிசனங்காண்கிற இஸ்ரவேலின் தீர்க்கதரிசிகள் இல்லாமற்போவார்கள் என்று உங்களுக்குச் சொல்லுகிறேன் என்று கர்த்தராகிய ஆண்டவர் உரைக்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ருசலேமைக்குறித்துத் தீர்க்கதரிசனஞ்சொல்லி, சமாதானம் இல்லாதிருந்தும் சமாதானம் உண்டென்று தரிசனங்காண்கிற இஸ்ரவேலின் தீர்க்கதரிசிகள் இல்லாமற்போவார்கள் என்று உங்களுக்குச் சொல்லுகிறேன் என்று கர்த்தராகிய ஆண்டவர் உரைக்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புத்திரனே, தங்களுடைய இருதயத்தில் இருக்கிறதையே எடுத்து, தீர்க்கதரிசனஞ்சொல்லுகிற உன் ஜனத்தின் குமாரத்திகளுக்கு எதிராக உன் முகத்தைத் திருப்பி, அவர்களுக்கு விரோதமாகத் தீர்க்கதரிசனம் உரைத்து, சொல்லவேண்டியது என்னவென்றால்: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புத்திரனே, தங்களுடைய இருதயத்தில் இருக்கிறதையே எடுத்து, தீர்க்கதரிசனஞ்சொல்லுகிற உன் ஜனத்தின் குமாரத்திகளுக்கு எதிராக உன் முகத்தைத் திருப்பி, அவர்களுக்கு விரோதமாகத் தீர்க்கதரிசனம் உரைத்து, சொல்லவேண்டியது என்னவென்றால்: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த்துமாக்களை வேட்டையாடும்படிக்குச் சகல கைகளுக்கும் தழுவணைகளைத் தைத்து, அந்தந்த வயதுள்ளவர்களுடைய தலைக்கும் தலையணைகளை உண்டு பண்ணுகிறவர்களுக்கு ஐயோ! நீங்கள் என் ஜனத்தின் ஆத்துமாக்களை வேட்டையாடி, அவைகளை உங்களுக்கு உயிரோடே காப்பாற்றுவீர்களோ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த்துமாக்களை வேட்டையாடும்படிக்குச் சகல கைகளுக்கும் தழுவணைகளைத் தைத்து, அந்தந்த வயதுள்ளவர்களுடைய தலைக்கும் தலையணைகளை உண்டு பண்ணுகிறவர்களுக்கு ஐயோ! நீங்கள் என் ஜனத்தின் ஆத்துமாக்களை வேட்டையாடி, அவைகளை உங்களுக்கு உயிரோடே காப்பாற்றுவீர்களோ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த்துமாக்களை வேட்டையாடும்படிக்குச் சகல கைகளுக்கும் தழுவணைகளைத் தைத்து, அந்தந்த வயதுள்ளவர்களுடைய தலைக்கும் தலையணைகளை உண்டு பண்ணுகிறவர்களுக்கு ஐயோ! நீங்கள் என் ஜனத்தின் ஆத்துமாக்களை வேட்டையாடி, அவைகளை உங்களுக்கு உயிரோடே காப்பாற்றுவீர்களோ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ாகத்தகாத ஆத்துமாக்களைக் கொல்வதற்கும், உயிரோடே இருக்கத்தகாத ஆத்துமாக்களை உயிரோடே காப்பாற்றுவதற்குமாக நீங்கள் பொய்க்குச் செவிகொடுக்கிற என் ஜனத்துக்குப் பொய்சொல்லுகிறதினாலே சில சிறங்கை வாற்கோதுமைக்காகவும் அப்பத்துண்டுகளுக்காகவும் என்னை என் ஜனத்துக்குள்ளே பரிசுத்தக்குலைச்சலாக்குவீர்களோ என்று கர்த்தராகிய ஆண்டவர் உரைக்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ாகத்தகாத ஆத்துமாக்களைக் கொல்வதற்கும், உயிரோடே இருக்கத்தகாத ஆத்துமாக்களை உயிரோடே காப்பாற்றுவதற்குமாக நீங்கள் பொய்க்குச் செவிகொடுக்கிற என் ஜனத்துக்குப் பொய்சொல்லுகிறதினாலே சில சிறங்கை வாற்கோதுமைக்காகவும் அப்பத்துண்டுகளுக்காகவும் என்னை என் ஜனத்துக்குள்ளே பரிசுத்தக்குலைச்சலாக்குவீர்களோ என்று கர்த்தராகிய ஆண்டவர் உரைக்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ாகத்தகாத ஆத்துமாக்களைக் கொல்வதற்கும், உயிரோடே இருக்கத்தகாத ஆத்துமாக்களை உயிரோடே காப்பாற்றுவதற்குமாக நீங்கள் பொய்க்குச் செவிகொடுக்கிற என் ஜனத்துக்குப் பொய்சொல்லுகிறதினாலே சில சிறங்கை வாற்கோதுமைக்காகவும் அப்பத்துண்டுகளுக்காகவும் என்னை என் ஜனத்துக்குள்ளே பரிசுத்தக்குலைச்சலாக்குவீர்களோ என்று கர்த்தராகிய ஆண்டவர் உரைக்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ையால் கர்த்தராகிய ஆண்டவர் சொல்லுகிறது என்னவென்றால்: இதோ, நீங்கள் ஆத்துமாக்களைப் பறக்கடிக்கும்படி வேட்டையாடுகிற உங்கள் தழுவணைகளுக்கு விரோதமாக நான் வந்து, அவைகளை உங்கள் புயங்களிலிருந்து பிடுங்கிக் கிழித்து, நீங்கள் பறக்கடிக்க வேட்டையாடுகிற ஆத்துமாக்களை நான் விடுதலை பண்ணி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ையால் கர்த்தராகிய ஆண்டவர் சொல்லுகிறது என்னவென்றால்: இதோ, நீங்கள் ஆத்துமாக்களைப் பறக்கடிக்கும்படி வேட்டையாடுகிற உங்கள் தழுவணைகளுக்கு விரோதமாக நான் வந்து, அவைகளை உங்கள் புயங்களிலிருந்து பிடுங்கிக் கிழித்து, நீங்கள் பறக்கடிக்க வேட்டையாடுகிற ஆத்துமாக்களை நான் விடுதலை பண்ணி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ையால் கர்த்தராகிய ஆண்டவர் சொல்லுகிறது என்னவென்றால்: இதோ, நீங்கள் ஆத்துமாக்களைப் பறக்கடிக்கும்படி வேட்டையாடுகிற உங்கள் தழுவணைகளுக்கு விரோதமாக நான் வந்து, அவைகளை உங்கள் புயங்களிலிருந்து பிடுங்கிக் கிழித்து, நீங்கள் பறக்கடிக்க வேட்டையாடுகிற ஆத்துமாக்களை நான் விடுதலை பண்ணி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ங்கள் தலையணைகளைக் கிழித்து, என் ஜனத்தை உங்கள் கைகளுக்கு நீங்கலாக்கிவிடுவேன்; அவர்கள் இனி வேட்டையாடப்படும்படி உங்கள் கைகளில் இரார்கள்; அப்பொழுது நான் கர்த்தர் என்று அறிந்துகொள்வீ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ங்கள் தலையணைகளைக் கிழித்து, என் ஜனத்தை உங்கள் கைகளுக்கு நீங்கலாக்கிவிடுவேன்; அவர்கள் இனி வேட்டையாடப்படும்படி உங்கள் கைகளில் இரார்கள்; அப்பொழுது நான் கர்த்தர் என்று அறிந்துகொள்வீ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சஞ்சலப்படுத்தாத நீதிமானின் இருதயத்தை நீங்கள் வீணாய் முறியப்பண்ணினபடியினாலும், துன்மார்க்கன் தன் பொல்லாத வழியைவிட்டுத் திரும்பவும் நான் அவனை உயிரோடே காக்கவுங் கூடாதபடிக்கு நீங்கள் அவனுடைய கைகளைத் திடப்படுத்தினபடியினாலும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சஞ்சலப்படுத்தாத நீதிமானின் இருதயத்தை நீங்கள் வீணாய் முறியப்பண்ணினபடியினாலும், துன்மார்க்கன் தன் பொல்லாத வழியைவிட்டுத் திரும்பவும் நான் அவனை உயிரோடே காக்கவுங் கூடாதபடிக்கு நீங்கள் அவனுடைய கைகளைத் திடப்படுத்தினபடியினாலும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சஞ்சலப்படுத்தாத நீதிமானின் இருதயத்தை நீங்கள் வீணாய் முறியப்பண்ணினபடியினாலும், துன்மார்க்கன் தன் பொல்லாத வழியைவிட்டுத் திரும்பவும் நான் அவனை உயிரோடே காக்கவுங் கூடாதபடிக்கு நீங்கள் அவனுடைய கைகளைத் திடப்படுத்தினபடியினாலும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ங்கள் இனி அபத்தமானதைத் தரிசிப்பதுமில்லை, சாஸ்திரம் பார்ப்பதுமில்லை; நான் என் ஜனத்தை உங்கள் கைகளுக்கு நீங்கலாக்கிவிடுவேன்; அப்பொழுது நான் கர்த்தர் என்று அறிந்து கொள்வீர்கள் என்று சொல் என்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ங்கள் இனி அபத்தமானதைத் தரிசிப்பதுமில்லை, சாஸ்திரம் பார்ப்பதுமில்லை; நான் என் ஜனத்தை உங்கள் கைகளுக்கு நீங்கலாக்கிவிடுவேன்; அப்பொழுது நான் கர்த்தர் என்று அறிந்து கொள்வீர்கள் என்று சொல் என்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தீர்க்கதரிசனம் சொல்லுகிற இஸ்ரவேலின் தீர்க்கதரிசிகளுக்கு விரோதமாக நீ தீர்க்கதரிசனம் உரைத்து, தங்கள் இருதயத்தில் இருக்கிறதையே எடுத்துத் தீர்க்கதரிசனஞ்சொல்லுகிறவர்களோடே நீ சொல்லவேண்டியது என்னவென்றால்: கர்த்தருடைய வார்த்தையைக் கேளுங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தீர்க்கதரிசனம் சொல்லுகிற இஸ்ரவேலின் தீர்க்கதரிசிகளுக்கு விரோதமாக நீ தீர்க்கதரிசனம் உரைத்து, தங்கள் இருதயத்தில் இருக்கிறதையே எடுத்துத் தீர்க்கதரிசனஞ்சொல்லுகிறவர்களோடே நீ சொல்லவேண்டியது என்னவென்றால்: கர்த்தருடைய வார்த்தையைக் கேளுங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ாகிய ஆண்டவர் உரைக்கிறதாவது: தாங்கள் ஒன்றும் தரிசியாதிருந்தும், தங்களுடைய ஆவியின் ஏவுதலைப் பின்பற்றுகிற மதிகெட்ட தீர்க்கதரிசிகளுக்கு ஐயோ!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ாகிய ஆண்டவர் உரைக்கிறதாவது: தாங்கள் ஒன்றும் தரிசியாதிருந்தும், தங்களுடைய ஆவியின் ஏவுதலைப் பின்பற்றுகிற மதிகெட்ட தீர்க்கதரிசிகளுக்கு ஐயோ!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ே, உன் தீர்க்கதரிசிகள் வனாந்தரங்களிலுள்ள நரிகளுக்கு ஒப்பாயிருக்கிற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கர்த்தருடைய நாளிலே யுத்தத்தில் நிலைநிற்கும்படிக்கு, திறப்புகளில் ஏறினதுமில்லை; இஸ்ரவேல் வம்சத்தாருக்காகச் சுவரை அடைத்ததுமில்லை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கர்த்தருடைய நாளிலே யுத்தத்தில் நிலைநிற்கும்படிக்கு, திறப்புகளில் ஏறினதுமில்லை; இஸ்ரவேல் வம்சத்தாருக்காகச் சுவரை அடைத்ததுமில்லை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தங்களை அனுப்பாதிருந்தும், கர்த்தர் உரைத்தாரென்று சொல்லி, அவர்கள் அபத்தத்தையும் பொய்க்குறியையும் தரிசித்து, காரியத்தை நிர்வாகம்பண்ணலாமென்று நம்பிக்கையாயிருக்கிற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தங்களை அனுப்பாதிருந்தும், கர்த்தர் உரைத்தாரென்று சொல்லி, அவர்கள் அபத்தத்தையும் பொய்க்குறியையும் தரிசித்து, காரியத்தை நிர்வாகம்பண்ணலாமென்று நம்பிக்கையாயிருக்கிற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தங்களை அனுப்பாதிருந்தும், கர்த்தர் உரைத்தாரென்று சொல்லி, அவர்கள் அபத்தத்தையும் பொய்க்குறியையும் தரிசித்து, காரியத்தை நிர்வாகம்பண்ணலாமென்று நம்பிக்கையாயிருக்கிற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உரைக்காதிருந்தும், நீங்கள் கர்த்தர் உரைத்தார் என்று சொல்லும்போது, அபத்தமான தரிசனையைத் தரிசித்து, பொய்க்குறியைச் சொல்லுகிறீர்கள் அல்லவா?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உரைக்காதிருந்தும், நீங்கள் கர்த்தர் உரைத்தார் என்று சொல்லும்போது, அபத்தமான தரிசனையைத் தரிசித்து, பொய்க்குறியைச் சொல்லுகிறீர்கள் அல்லவா?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கர்த்தராகிய ஆண்டவர் உரைக்கிறது என்னவென்றால்; நீங்கள் அபத்தமானதைச் சொல்லி பொய்யானதைத் தரிசிக்கிறபடியினால், இதோ, நான் உங்களுக்கு விரோதமானவர் என்று கர்த்தராகிய ஆண்டவர் சொல்லுகி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கர்த்தராகிய ஆண்டவர் உரைக்கிறது என்னவென்றால்; நீங்கள் அபத்தமானதைச் சொல்லி பொய்யானதைத் தரிசிக்கிறபடியினால், இதோ, நான் உங்களுக்கு விரோதமானவர் என்று கர்த்தராகிய ஆண்டவ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54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ખોટાં સંદર્શનની વાત કરનાર અને જૂઠી વાણી ઉચ્ચારનાર પ્રબોધકોને હું સજા કરનાર છું. મારા લોકો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માં તેમને સ્થાન નહિ મળે તેમના નામ ઇસ્રાએલીઓના ઇતિહાસમાં નોંધવામાં નહિ આવે. તેઓ ઇસ્રાએલની ધરતી 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ફરીથી પગ મૂકી શકશે નહિ. અને ત્યારે તેમને ખબર પડશે કે હું યહોવા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આ જૂઠા પ્રબોધકોએ મારા લોકોને એમ કહીને છેતર્યા છે કે,’ ત્યાં શાંતિ હશે.’ જ્યારે ત્યાં કોઇ શાંત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 હોતી, તેથી મારા લોકો ફકત નબળી વાડ બાંધે છે, અને આ પ્રબોધકો તેને મજબૂત દેખાડવા માટે થઇને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ૂનો ધોળીને ઢાંકી દ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ું એ ચૂનો ધોળનારાઓને કહી દે; એ ભીત તો પડી જશે. યહોવા મૂશળધાર વરસાદ મોકલશે; કરા વરસશે અને તોફ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ાવાઝોડું તેને તોડી પાડ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કોટની ભીત તૂટી પડશે અને લોકો પૂછશે, ‘તમે ધોળેલો ચૂનો ક્યાં છે!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એટલે યહોવા મારા માલિક કહે છે: “હા હું તે ભીતને તોડી પાડવા રોષે ભરાઇને વાવાઝોડું મોકલીશ, મૂશળધ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રસાદ અને કરા મોકલ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મે દિવાલ પર ચૂનો ધોળ્યો છે તેને હું તોડી પાડીશ, ભોયભેગા કરી નાખીશ, તેના પાયા ખુલ્લા પડી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એ પડશે ત્યારે તમે એની નીચે કચઢાઇને મરી જશો. ત્યારે તમને ખબર પડશે કે હું યહોવા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એ ભીંત પર અને તે લોકો પર મારો રોષ ઠાલવ્યા પછી હું તમને કહીશ: ‘ભીતો ગઇ અને તેને ચૂનો ધોળન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બોધકો પણ ગયા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કારણ કે તેઓ જૂઠા પ્રબોધકો છે. શાંતિ નહિ હોવા છતાં યરૂશાલેમમાં શાંતિ થશે એવો દાવો કરે છે.” આ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 મારા માલિક ક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“અને હવે, હે મનુષ્યના પુત્ર, તારા લોકની જે પુત્રીઓ પોતાને પ્રબોધિકાઓ માને છે અને પોતાને યહો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રફથી વાણી સંભળાઇ છે, એમ કહીને ઢોંગ કરે છે તેઓની વિરુદ્ધ પ્રબોધ કર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ેઓને કહે કે ‘યહોવા મારા માલિક કહે છે: જે સ્ત્રીઓ કોણી પર કે કાંડા પર તાવીજ બાંધે છે,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નામોટા લોકોને ફસાવવા માટે જુદી જુદી લંબાઇના બુરખા પહેરે છે, તેઓને અફસોસ! શું તમે મારા લોકોનો જીવ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િકાર કરશો, અને તમારા પોતાના જીવ બચાવી રાખશ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મુઠ્ઠીભર જવના દાણા માટે અને રોટલીના ટુકડા માટે તમે મારા નામ પર નિંદા લાવ્યા છો. જેઓએ મૃત્ય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મવાને યોગ્ય કશું જ કર્યું નથી તેઓને તમે મારી નાખ્યા છે. જેઓ જીવવાને યોગ્ય નથી તેઓને તમે બચાવી લીધ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 મારા લોકો આગળ તમે જૂઠું બોલ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“તેથી યહોવા આ પ્રમાણે કહે છે: “તમે તમારા દોરાધાગાથી મારા લોકોને પક્ષીઓની માફક સપડાવ્યા છે.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રા દોરાધાગાની વિરુદ્ધ છું. હું એ દોરાધાગા તમારા હાથ પરથી તોડી નાખીશ અને તમે જેઓને વશમાં રાખ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ગો છો તેમને હું છોડી મૂક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તમારા બુરખાઓને હું ફાડી નાખીશ. અને મારા લોકોને તમારામાંથી બચાવી લઇશ. હવે પછી તેઓ તમારી જાળ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ફસાશે નહિ, અને ત્યારે તમને ખબર પડશે કે હું યહોવા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“‘હું નીતિમાન લોકો ઉપર દુ:ખ લાવ્યો નહોતો તે છતાં તમે તમારા જૂઠાણાંમાંથી તેમને નિરાશ કર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મારા જૂઠા પ્રબોધકો દુષ્ટ લોકોને એટલું પ્રોત્સાહન આપે છે કે તેઓ પોતાનાં ભૂંડાં જીવનથી પાછા ફર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 અને પોતાનાં જીવન બચાવ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પરંતુ હવે પછી સમજીલ્યો કે તમારાં ખોટાં દર્શનનો અને તમારી જૂઠી ભવિષ્યવાણીનો અંત આવ્યો છે.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ા લોકોને તમારા હાથમાંથી ઉગારી લેનાર છું અને ત્યારે તમને ખબર પડશે કે હું યહોવા છું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ફરીથી મને યહોવાની વાણી સંભળા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હે મનુષ્યના પુત્ર, તું ઇસ્રાએલના પ્રબોધકોને મારી ચેતવણી સંભળાવ; પ્રબોધકો જેઓ પોતાને મન ફાવે તે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ે છે તેમને યહોવા જે કહે છે તે સાંભળવા માટે તું કહે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‘યહોવા મારા માલિકના આ વચન સાંભળો: એ દુષ્ટ પ્રબોધકોનો અંત આવી ગયો છે! તેઓ પોતાના દુષ્ટ આત્મા વડે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ેરણા મેળવે છે, તેઓ કોઇ સંદર્શન જો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“‘હે ઇસ્રાએલીઓ, તમારા પ્રબોધકો ખંડિયેરમાં વસતાં શિયાળવા જેવ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ેમણે કદી ઇસ્રાએલ ફરતેના કોટમાં પડેલાં ગાબડાં પૂરવા જવાની હિંમત કરી નથી કે જેથી ઇસ્રાએલીઓ યહોવા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િવસે યુદ્ધમાં ટક્કર ઝીલી શક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‘તેઓ જે જુએ છે તે આભાસ છે અને તેઓ જૂઠાણાં ઘડી કાઢી ઉચ્ચારે છે. તેઓ એમ કહે છે કે, “અમે યહોવ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ાણી ઉચ્ચારીએ છીએ,’ અને પોતે ઉચ્ચારેલી વાણી સાચી પડે તેવી અપેક્ષા રાખે છે. પરંતુ મેં તેમને મોકલ્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“‘બીજી બાજુ હું તો કહું છું કે, તમે જે જુઓ છો તે તો આભાસ છે, અને તમે જૂઠાણા ઘડી કાઢો છો. તમે એ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ો છો કે એ મારાં વચન છે, પણ મેં તેમને કશું કહ્યું નથી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યહોવા મારા માલિક તેમને કહે છે, “તમે ખોટી વાણી ઉચ્ચારો છો અને જૂઠાં દર્શનની વાત કરો છો, તેથી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રી વિરુદ્ધ થઇ ગયો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2026-10-21T07:52:18Z</dcterms:created>
  <dcterms:modified xsi:type="dcterms:W3CDTF">2026-10-21T07:52:18Z</dcterms:modified>
  <dc:title>એઝેકિયેલ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