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தேவனாகிய கர்த்தரின் ஆலயத்தினிமித்தம் உனக்கு நன்மையுண்டாகத் தேட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ஆலயத்திற்குப் போவோம் வாருங்கள் என்று எனக்கு அவர்கள் சொன்னபோது மகிழ்ச்சியாயிருந்த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ே, உன் வாசல்களில் எங்கள் கால்கள் நிற்கல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் இசைவிணைப்பான நகரமாய்க் கட்டப்பட்ட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இஸ்ரவேலுக்குச் சாட்சியாகக் கர்த்தருடைய ஜனங்களாகிய கோத்திரங்கள் கர்த்தரின் நாமத்தை ஸ்தோத்திரிப்பதற்குப் 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இஸ்ரவேலுக்குச் சாட்சியாகக் கர்த்தருடைய ஜனங்களாகிய கோத்திரங்கள் கர்த்தரின் நாமத்தை ஸ்தோத்திரிப்பதற்குப் போ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தாவீதின் வம்சத்தாருடைய சிங்காசனங்களாகிய நியாயாசனங்கள் வைக்கப்பட்ட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தாவீதின் வம்சத்தாருடைய சிங்காசனங்களாகிய நியாயாசனங்கள் வைக்கப்பட்ட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ின் சமாதானத்துக்காக வேண்டிக்கொள்ளுங்கள்; உன்னை நேசிக்கிறவர்கள் சுகித்திருப்ப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ின் சமாதானத்துக்காக வேண்டிக்கொள்ளுங்கள்; உன்னை நேசிக்கிறவர்கள் சுகித்திருப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அலங்கத்திற்குள்ளே சமாதானமும், உன் அரமனைகளுக்குள்ளே சுகமும் இருப்ப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கோதரர்நிமித்தமும் என் சிநேகிதர் நிமித்தமும் உன்னில் சமாதானம் இருப்பதாக என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শহরের ভাল কিছু হোক এই মানসে আমি প্রার্থন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প্রচণ্ড খুশী হয়েছিলাম যখন লোকে বলেছিলো, “চল আমরা প্রভুর মন্দিরে য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রা এখানে জেরুশালেমের দ্বার প্রান্তে দাঁড়িয়ে আ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টা নতুন জেরুশালেম! একটা সংযুক্ত শহর হিসেবে এই শহর আবার গড়ে উঠ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টা সেই শহর যেখানে ঈশ্বরের লোকরা যায়| প্রভুর নামের প্রশংসা করার জন্য ইস্রায়েলের লোকরা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 ওরা সবাই প্রভুর পরিবারগোষ্ঠীর ল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ায়ূদের পরিবারের রাজগণ তাঁদের বিচারের সিংহাসন ঐখানেই স্থাপন করেছেন| লোকজনের বিচার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া তাঁদের সিংহাসন ঐখানে স্থাপন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জেরুশালেমের শান্তির জন্য প্রার্থনা কর| “আমি আশা করি যারা আপনাকে ভালোবাসে তারা ওখানে গিয়ে শান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| আমি আশা করি আপনার প্রাচীরের ভিতরে শান্তি থাকবে| আপনার প্রাসাদগুলি নিরাপদ থাকু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র প্রতিবেশী এবং ভাইদের ভালোর জন্য আমি প্রার্থনা করি, সেখানে শান্তি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দের প্রভুর মন্দিরের কল্যানের জন্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2026-10-21T08:33:56Z</dcterms:created>
  <dcterms:modified xsi:type="dcterms:W3CDTF">2026-10-21T08:33:56Z</dcterms:modified>
  <dc:title>গীতসংহিতা : 122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