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5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ிந்தோரைக் கண்ணோக்கிப் பார்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நடுவே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ிதமாய் என்னை உயிர்ப்பி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து கரத்தால் காப்ப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ங்கள்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யாவையும் செய்து முட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ள்ளது உமது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நினைவில் அக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என் நேசரே –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வெற்றியில் களிகூ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ஏக்கங்கள் மலர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 விட்டு கேட்டதை மறு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ால் அசைவுறாதிருப்ப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ழு மனத்தோடு நன்றி சொ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லர்ந்து நன்றி சொல்வ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்ட நாளில் பதில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வாழ பெலன் தந்தீ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த்தில் நீர் வா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2026-09-16T20:40:58Z</dcterms:created>
  <dcterms:modified xsi:type="dcterms:W3CDTF">2026-09-16T20:40:58Z</dcterms:modified>
  <dc:title>துதிப் பாடல்கள் : 789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