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6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லிந்தோரைக் கண்ணோக்கிப் பார்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ன் நடுவே நட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ரிதமாய் என்னை உயிர்ப்பிக்கின்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லது கரத்தால் காப்பா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த்தத்தங்கள் நிறைவே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யாவையும் செய்து முடி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உள்ளது உமது அன்ப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உந்தன் நினைவில் அகமகிழ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 என் நேசரே – உம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தந்த வெற்றியில் களிகூற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ின் ஏக்கங்கள் மலரச் செய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ய் விட்டு கேட்டதை மறுக்கவ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ரன்பினால் அசைவுறாதிருப்பே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முழு மனத்தோடு நன்றி சொல்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கமலர்ந்து நன்றி சொல்வேன்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ப்பிட்ட நாளில் பதில்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ா வாழ பெலன் தந்தீரே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ே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ன்னதத்தில் நீர் வாழ்ந்த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8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2026-07-31T19:15:44Z</dcterms:created>
  <dcterms:modified xsi:type="dcterms:W3CDTF">2026-07-31T19:15:44Z</dcterms:modified>
  <dc:title>துதிப் பாடல்கள் : 789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