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0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ின் தேவனே இம்மானுவேலன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வாளன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யும் நீர்தானே அந்தமும் நீர்தான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யும் நீர்தானே ஆராதன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உள்ளத்தோடு முழு பெல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சிந்தையோடு ஆராதன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பலியாய் தந்த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 நாளெல்லாம் ஆராதன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ோடு உண்மைய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ருத்தோடு ஆராதன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பலியாய் தந்த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 நாளெல்லாம் ஆராதன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்திருந்தாலும் தாழ்ந்திரு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ிருந்தாலும்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பலியாய் தந்த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 நாளெல்லாம் ஆராதன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தற்கென்றே தெரிந்தெடு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ைச்சொல்வோம் எங்கள் வாழ்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பலியாய் தந்த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ய நாளெல்லாம் ஆராதன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2026-10-30T18:17:40Z</dcterms:created>
  <dcterms:modified xsi:type="dcterms:W3CDTF">2026-10-30T18:17:40Z</dcterms:modified>
  <dc:title>துதிப் பாடல்கள் : 607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