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presProps" Target="presProps.xml"/>
  <Relationship Id="rId123" Type="http://schemas.openxmlformats.org/officeDocument/2006/relationships/viewProps" Target="viewProps.xml"/>
  <Relationship Id="rId1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நாளைக்குப்பின்பு புளிப்பில்லாத அப்பஞ்சாப்பிடுகிற பஸ்காபண்டிகை வந்தது. அப்பொழுது பிரதான ஆசாரியரும் வேதபாரகரும், அவரைத் தந்திரமாய்ப் பிடித்துக் கொலைசெய்யும்படி வகைதே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ண்டு நாளைக்குப்பின்பு புளிப்பில்லாத அப்பஞ்சாப்பிடுகிற பஸ்காபண்டிகை வந்தது. அப்பொழுது பிரதான ஆசாரியரும் வேதபாரகரும், அவரைத் தந்திரமாய்ப் பிடித்துக் கொலைசெய்யும்படி வகைதே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ஜனங்களுக்குள்ளே கலகம் உண்டாகபடிக்கு, பண்டிகையிலே அப்படிச் செய்யலாகாது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ெத்தானியாவில் குஷ்டரோகியாயிருந்த சீமோன் வீட்டிலே போஜனபந்தியிருக்கையில், ஒரு ஸ்திரீ விலையேறப்பெற்ற நளதம் என்னும் உத்தம தைலமுள்ள வெள்ளைக்கல்பரணியைக் கொண்டுவந்து, அதை உடைத்து, அந்தத் தைலத்தை அவர் சிரசின்மேல் ஊற்றி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ெத்தானியாவில் குஷ்டரோகியாயிருந்த சீமோன் வீட்டிலே போஜனபந்தியிருக்கையில், ஒரு ஸ்திரீ விலையேறப்பெற்ற நளதம் என்னும் உத்தம தைலமுள்ள வெள்ளைக்கல்பரணியைக் கொண்டுவந்து, அதை உடைத்து, அந்தத் தைலத்தை அவர் சிரசின்மேல் ஊற்றின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லர் தங்களுக்குள்ளே விசனமடைந்து: இந்தத் தைலத்தை இப்படி வீணாய்ச் செலவழிப்பானே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முந்நூறு பணத்திற்கு அதிகமான கிரயத்துக்கு விற்று தரித்திரருக்குக் கொடுக்கலாமே என்று சொல்லி, அவளைக்குறித்து முறுமுறு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ை முந்நூறு பணத்திற்கு அதிகமான கிரயத்துக்கு விற்று தரித்திரருக்குக் கொடுக்கலாமே என்று சொல்லி, அவளைக்குறித்து முறுமுறு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அவளை விட்டுவிடுங்கள்; ஏன் அவளைத் தொந்தரவுபடுத்துகிறீர்கள்? என்னிடத்தில் நற்கிரியையைச் செய்திருக்கி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அவளை விட்டுவிடுங்கள்; ஏன் அவளைத் தொந்தரவுபடுத்துகிறீர்கள்? என்னிடத்தில் நற்கிரியையைச் செய்திருக்கி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ர் எப்போதும் உங்களிடத்தில் இருக்கிறார்கள். உங்களுக்கு மனதுண்டாகும்போதெல்லாம் நீங்கள் அவர்களுக்கு நன்மை செய்யலாம்; நானோ எப்போதும் உங்களிடத்தில் இர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த்திரர் எப்போதும் உங்களிடத்தில் இருக்கிறார்கள். உங்களுக்கு மனதுண்டாகும்போதெல்லாம் நீங்கள் அவர்களுக்கு நன்மை செய்யலாம்; நானோ எப்போதும் உங்களிடத்தில் இர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ள் தன்னால் இயன்றதைச் செயதாள்; நான் அடக்கம் பண்ணுவதற்கு எத்தனமாக, என் சரீரத்தில் தைலம்பூச முந்திக்கொண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ச் சுவிசேஷம் உலகத்தில் எங்கெங்கே பிரசங்கிக்கப்படுமோ அங்கங்கே இவளை நினைப்பதற்காக இவள் செய்ததும் சொல்லப்பட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ச் சுவிசேஷம் உலகத்தில் எங்கெங்கே பிரசங்கிக்கப்படுமோ அங்கங்கே இவளை நினைப்பதற்காக இவள் செய்ததும் சொல்லப்பட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பன்னிருவரில் ஒருவனாகிய யூதாஸ்காரியோத்து என்பவன் அவரைப் பிரதான ஆசாரியருக்குக் காட்டிக்கொடுக்கும்படி அவர்களிடத்திற்குப் 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பன்னிருவரில் ஒருவனாகிய யூதாஸ்காரியோத்து என்பவன் அவரைப் பிரதான ஆசாரியருக்குக் காட்டிக்கொடுக்கும்படி அவர்களிடத்திற்குப் 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க் கேட்டு, சந்தோஷப்பட்டு, அவனுக்கு பணம்கொடுப்போம் என்று வாக்குத்தத்தம் பண்ணினார்கள்; அவன் அவரைக் காட்டிக்கொடுப்பதற்குத் தகுந்த சமயம் பார்த்துக்கொண்ட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தைக் கேட்டு, சந்தோஷப்பட்டு, அவனுக்கு பணம்கொடுப்போம் என்று வாக்குத்தத்தம் பண்ணினார்கள்; அவன் அவரைக் காட்டிக்கொடுப்பதற்குத் தகுந்த சமயம் பார்த்துக்கொண்ட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ஸ்காவைப் பலியிடும் நாளாகிய புளிப்பில்லாத அப்பஞ்சாப்பிடுகிற முதலாம் நாளிலே, அவருடைய சீஷர்கள் அவரிடத்தில் வந்து: நீர் பஸ்காவைப் புசிப்பதற்கு நாங்கள் எங்கே போய் ஆயத்தம் பண்ணச் சித்தமாயிருக்கிறீர் என்று கே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ஸ்காவைப் பலியிடும் நாளாகிய புளிப்பில்லாத அப்பஞ்சாப்பிடுகிற முதலாம் நாளிலே, அவருடைய சீஷர்கள் அவரிடத்தில் வந்து: நீர் பஸ்காவைப் புசிப்பதற்கு நாங்கள் எங்கே போய் ஆயத்தம் பண்ணச் சித்தமாயிருக்கிறீர் என்று கே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ீஷரில் இரண்டுபேரை நோக்கி: நீங்கள் நகரத்திற்குள்ளே போங்கள், அங்கே தண்ணீர்க்குடம் சுமந்துவருகிற ஒரு மனுஷன் உங்களுக்கு எதிர்ப்படுவான், அவன் பின்னே போ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ந்த வீட்டிற்குள் பிரவேசிக்கிறானோ, அந்த வீட்டு எஜமானை நோக்கி: நான் என் சீஷரோடுகூடப் பஸ்காவைப் புசிக்கிறதற்குத் தகுதியான இடம் எங்கேயென்று போதகர் கேட்கிறார் என்று சொல்ல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ந்த வீட்டிற்குள் பிரவேசிக்கிறானோ, அந்த வீட்டு எஜமானை நோக்கி: நான் என் சீஷரோடுகூடப் பஸ்காவைப் புசிக்கிறதற்குத் தகுதியான இடம் எங்கேயென்று போதகர் கேட்கிறார் என்று சொல்ல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ம்பளம் முதலானவைகளை விரித்து ஆயத்தம்பண்ணப்பட்டிருக்கிற விஸ்தாரமான மேல்வீட்டறையை உங்களுக்குக் காண்பிப்பான்; அங்கே நமக்காக ஆயத்தம்பண்ணுங்கள் என்று சொல்லி அனுப்ப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ம்பளம் முதலானவைகளை விரித்து ஆயத்தம்பண்ணப்பட்டிருக்கிற விஸ்தாரமான மேல்வீட்டறையை உங்களுக்குக் காண்பிப்பான்; அங்கே நமக்காக ஆயத்தம்பண்ணுங்கள் என்று சொல்லி அனுப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அவருடைய சீஷர் புறப்பட்டு நகரத்தில் போய், தங்களுக்கு அவர் சொன்னபடியே கண்டு, பஸ்காவை ஆயத்தம்ப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யங்காலமானபோது, அவர் பன்னிருவரோடுங்கூட அவ்விடத்திற்கு வ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ந்தியமர்ந்து போஜனம்பண்ணுகையில், இயேசு அவர்களை நோக்கி: என்னுடனே புசிக்கிற உங்களில் ஒருவன் என்னைக் காட்டிக்கொடுப்ப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ந்தியமர்ந்து போஜனம்பண்ணுகையில், இயேசு அவர்களை நோக்கி: என்னுடனே புசிக்கிற உங்களில் ஒருவன் என்னைக் காட்டிக்கொடுப்ப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்கள் துக்கமடைந்து: நானோ, நானோ? என்று ஒவ்வொருவரும் அவரிடத்தில் கேட்கத்தொடங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பிரதியுத்தரமாக: என்னுடனே கூடத் தாலத்தில் கையிடுகிறவனாகிய பன்னிருவரிலொருவனே அவன் என்று சொல்லி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குமாரன் தம்மைக்குறித்து எழுதியிருக்கிறபடியே போகிறார்; ஆகிலும், எந்த மனுஷனால் மனுஷகுமாரன் காட்டிக்கொடுக்கப்படுகிறாரோ, அந்த மனுஷனுக்கு ஐயோ! அந்த மனுஷன் பிறவாதிருந்தானானால் அவனுக்கு நலமாயிருக்கும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குமாரன் தம்மைக்குறித்து எழுதியிருக்கிறபடியே போகிறார்; ஆகிலும், எந்த மனுஷனால் மனுஷகுமாரன் காட்டிக்கொடுக்கப்படுகிறாரோ, அந்த மனுஷனுக்கு ஐயோ! அந்த மனுஷன் பிறவாதிருந்தானானால் அவனுக்கு நலமாயிருக்கும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ஜனம் பண்ணுகையில், இயேசு அப்பத்தை எடுத்து ஆசீர்வதித்து, அதைப்பிட்டு, அவர்களுக்குக் கொடுத்து: நீங்கள் வாங்கிப் புசியுங்கள், இது என்னுடைய சரீரமாயிருக்கிறது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ஜனம் பண்ணுகையில், இயேசு அப்பத்தை எடுத்து ஆசீர்வதித்து, அதைப்பிட்டு, அவர்களுக்குக் கொடுத்து: நீங்கள் வாங்கிப் புசியுங்கள், இது என்னுடைய சரீரமாயிருக்கிற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பாத்திரத்தையும் எடுத்து ஸ்தோத்திரம்பண்ணி, அதை அவர்களுக்குக் கொடுத்தார். அவர்கள் எல்லாரும் அதிலே பானம்பண்ண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பாத்திரத்தையும் எடுத்து ஸ்தோத்திரம்பண்ணி, அதை அவர்களுக்குக் கொடுத்தார். அவர்கள் எல்லாரும் அதிலே பானம்பண்ண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 அவர்களை நோக்கி: இது அநேகருக்காகச் சிந்தப்படுகிற புது உடன்படிக்கைக்குரிய என்னுடைய இரத்த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தேவனுடைய ராஜ்யத்தில் நவமான ரசத்தைப் பானம்பண்ணும் நாள்வரைக்கும் திராட்சப்பழரசத்தை இனி நான் பானம்பண்ணு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தேவனுடைய ராஜ்யத்தில் நவமான ரசத்தைப் பானம்பண்ணும் நாள்வரைக்கும் திராட்சப்பழரசத்தை இனி நான் பானம்பண்ணு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ஸ்தோத்திரப்பாட்டைப் பாடின பின்பு, ஒலிவமலைக்குப் புறப்பட்டுப் 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இயேசு அவர்களை நோக்கி: மேய்ப்பனை வெட்டுவேன், ஆடுகள் சிதறடிக்கப்படும் என்று எழுதியிருக்கிறபடி, இந்த இராத்திரியிலே நீங்கள் எல்லாரும் என்னிமித்தம் இடறலடை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இயேசு அவர்களை நோக்கி: மேய்ப்பனை வெட்டுவேன், ஆடுகள் சிதறடிக்கப்படும் என்று எழுதியிருக்கிறபடி, இந்த இராத்திரியிலே நீங்கள் எல்லாரும் என்னிமித்தம் இடறலடை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ிலும் நான் உயிர்த்தெழுந்த பின்பு, உங்களுக்கு முன்னே கலிலேயாவுக்குப் போவ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ப் பேதுரு: உமதுநிமித்தம் எல்லாரும் இடறலடைந்தாலும், நான் இடறலடைய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இன்றைக்கு, இந்த இராத்திரியிலே, சேவல் இரண்டுதரம் கூவுகிறதற்கு முன்னே, நீ மூன்று தரம் என்னை மறுதலி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இன்றைக்கு, இந்த இராத்திரியிலே, சேவல் இரண்டுதரம் கூவுகிறதற்கு முன்னே, நீ மூன்று தரம் என்னை மறுதலி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ம்மோடே மரிக்கவேண்டியதாயிருந்தாலும், உம்மை மறுதலிக்கமாட்டேன் என்று உறுதியாய்ச் சொன்னான்; எல்லாரும் அப்படியே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நான் உம்மோடே மரிக்கவேண்டியதாயிருந்தாலும், உம்மை மறுதலிக்கமாட்டேன் என்று உறுதியாய்ச் சொன்னான்; எல்லாரும் அப்படியே சொன்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கெத்சமனே என்னப்பட்ட இடத்திற்கு வந்தார்கள். அப்பொழுது அவர் தம்முடைய சீஷர்களை நோக்கி: நான் ஜெபம்பண்ணுமளவும் இங்கே உட்கார்ந்திருங்கள் என்று சொல்லி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கெத்சமனே என்னப்பட்ட இடத்திற்கு வந்தார்கள். அப்பொழுது அவர் தம்முடைய சீஷர்களை நோக்கி: நான் ஜெபம்பண்ணுமளவும் இங்கே உட்கார்ந்திருங்கள் என்று சொல்லி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துருவையும் யாக்கோபையும் யோவானையும் தம்மோடே கூட்டிக்கொண்டுபோய், திகிலடையவும், மிகவும் வியாகுலப்படவும் தொடங்கி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துருவையும் யாக்கோபையும் யோவானையும் தம்மோடே கூட்டிக்கொண்டுபோய், திகிலடையவும், மிகவும் வியாகுலப்படவும் தொடங்க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அவர்: என் ஆத்துமா மரணத்துக்கேதுவான துக்கங்கொண்டிருக்கிறது. நீங்கள் இங்கே தங்கி, விழித்திருங்கள் என்று சொல்ல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, அவர்: என் ஆத்துமா மரணத்துக்கேதுவான துக்கங்கொண்டிருக்கிறது. நீங்கள் இங்கே தங்கி, விழித்திருங்கள் என்று சொல்ல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ற்று அப்புறம்போய், தரையிலே விழுந்து, அந்த வேளை தம்மைவிட்டு நீங்கிப்போகக்கூடுமானால் அது நீங்கவேண்டுமென்று வேண்டிக்கொண்டு: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ா பிதாவே, எல்லாம் உம்மாலே கூடும்; இந்தப் பாத்திரத்தை என்னிலிருந்து எடுத்துப்போடும், ஆகிலும் என் சித்தத்தின்படியல்ல, உம்முடைய சித்தத்தின்படியே ஆகக்கடவது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ா பிதாவே, எல்லாம் உம்மாலே கூடும்; இந்தப் பாத்திரத்தை என்னிலிருந்து எடுத்துப்போடும், ஆகிலும் என் சித்தத்தின்படியல்ல, உம்முடைய சித்தத்தின்படியே ஆகக்கடவது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, அவர் வந்து, அவர்கள் நித்திரைபண்ணுகிறதைக்கண்டு, பேதுருவை நோக்கி: சீமோனே, நித்திரை பண்ணுகிறாயா? ஒரு மணி நேரம் நீ விழித்திருக்கக்கூடாத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, அவர் வந்து, அவர்கள் நித்திரைபண்ணுகிறதைக்கண்டு, பேதுருவை நோக்கி: சீமோனே, நித்திரை பண்ணுகிறாயா? ஒரு மணி நேரம் நீ விழித்திருக்கக்கூடாதா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சோதனைக்குட்படாதபடிக்கு விழித்திருந்து ஜெபம்பண்ணுங்கள்; ஆவி உற்சாகமுள்ளதுதான், மாம்சமோ பலவீனமுள்ளது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் சோதனைக்குட்படாதபடிக்கு விழித்திருந்து ஜெபம்பண்ணுங்கள்; ஆவி உற்சாகமுள்ளதுதான், மாம்சமோ பலவீனமுள்ளது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றுபடியும் போய், அந்த வார்த்தைகளையே சொல்லி ஜெபம்பண்ணி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திரும்ப வந்தபோது, அவர்கள் மறுபடியும் நித்திரைபண்ணுகிறதைக் கண்டார்; அவர்களுடைய கண்கள் மிகுந்த நித்திரைமயக்கம் அடைந்திருந்தபடியால், தாங்கள் மறுமொழியாக அவருக்குச் சொல்வது இன்னதென்று அறியாதி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திரும்ப வந்தபோது, அவர்கள் மறுபடியும் நித்திரைபண்ணுகிறதைக் கண்டார்; அவர்களுடைய கண்கள் மிகுந்த நித்திரைமயக்கம் அடைந்திருந்தபடியால், தாங்கள் மறுமொழியாக அவருக்குச் சொல்வது இன்னதென்று அறியாத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மூன்றாந்தரம் வந்து: இனி நித்திரைபண்ணி இளைப்பாறுங்கள்; போதும், வேளை வந்தது, இதோ, மனுஷகுமாரன் பாவிகளுடைய கைகளில் ஒப்புக்கொடுக்கப்பட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 மூன்றாந்தரம் வந்து: இனி நித்திரைபண்ணி இளைப்பாறுங்கள்; போதும், வேளை வந்தது, இதோ, மனுஷகுமாரன் பாவிகளுடைய கைகளில் ஒப்புக்கொடுக்கப்பட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னைக் காட்டிக்கொடுக்கிறவன், இதோ, வந்துவிட்டான், எழுந்திருங்கள் போவோம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, அவர் இப்படிப் பேசுகையில் பன்னிருவரில் ஒருவனாகிய யூதாஸ் வந்தான்; அவனோடே கூடப் பிரதான ஆசாரியரும் வேதபாரகரும் மூப்பரும் அனுப்பின திரளான ஜனங்கள், பட்டயங்களையும், தடிகளையும் பிடித்துக்கொண்டு வ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ைக் காட்டிக்கொடுக்கிறவன்: நான் எவனை முத்தஞ்செய்வேனோ அவன்தான், அவனைப் பிடித்துப் பத்திரமாய்க் கொண்டுபோங்கள் என்று அவர்களுக்குக் குறிப்புச் சொல்லியிரு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ைக் காட்டிக்கொடுக்கிறவன்: நான் எவனை முத்தஞ்செய்வேனோ அவன்தான், அவனைப் பிடித்துப் பத்திரமாய்க் கொண்டுபோங்கள் என்று அவர்களுக்குக் குறிப்புச் சொல்லியிருந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ந்தவுடனே, அவரண்டையில் சேர்ந்து: ரபீ, ரபீ, என்று சொல்லி, அவரை முத்தஞ்செய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அவர்கள் அவர்மேல் கைபோட்டு, அவரைப் பிடி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கூடநின்றவர்களில் ஒருவன் கத்தியை உருவி, பிரதான ஆசாரியனுடைய வேலைக்காரனைக் காதற வெட்ட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யேசு அவர்களை நோக்கி: கள்ளனைப் பிடிக்கப் புறப்படுகிறதுபோல, நீங்கள் பட்டயங்களையும், தடிகளையும் எடுத்துக்கொண்டு என்னைப் பிடிக்கவந்தீர்கள்;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தினந்தோறும் உங்கள் நடுவிலே தேவாலயத்தில் உபதேசம் பண்ணிக்கொண்டிருந்தேன்; அப்பொழுது, நீங்கள் என்னைப் பிடிக்கவில்லையே; ஆனாலும் வேதவாக்கியங்கள் நிறைவேறவேண்டியதாயிருக்கிறது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நான் தினந்தோறும் உங்கள் நடுவிலே தேவாலயத்தில் உபதேசம் பண்ணிக்கொண்டிருந்தேன்; அப்பொழுது, நீங்கள் என்னைப் பிடிக்கவில்லையே; ஆனாலும் வேதவாக்கியங்கள் நிறைவேறவேண்டியதாயிருக்கிறது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ப்பொழுது எல்லாரும் அவரைவிட்டு ஓடிப்போ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வாலிபன் ஒரு துப்பட்டியை மாத்திரம் தன்மேல் போர்த்துக்கொண்டு அவர் பின்னே போனான்; அவனைப் பிடி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வாலிபன் ஒரு துப்பட்டியை மாத்திரம் தன்மேல் போர்த்துக்கொண்டு அவர் பின்னே போனான்; அவனைப் பிடித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ன் தன் துப்பட்டியைப் போட்டுவிட்டு, நிர்வாணமாய் அவர்களைவிட்டு ஓடிப்போ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யேசுவை அவர்கள் பிரதான ஆசாரியனிடத்தில் கொண்டுபோனார்கள்; அங்கே ஆசாரியர் மூப்பர் வேதபாரகர் எல்லாரும் கூடிவந்திருந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யேசுவை அவர்கள் பிரதான ஆசாரியனிடத்தில் கொண்டுபோனார்கள்; அங்கே ஆசாரியர் மூப்பர் வேதபாரகர் எல்லாரும் கூடிவந்திருந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ேதுரு தூரத்திலே அவருக்குப் பின்சென்று, பிரதான ஆசாரியனுடைய அரமனைக்குள் வந்து, சேவகரோடேகூட உட்கார்ந்து, நெருப்பண்டையிலே குளிர்காய்ந்துகொண்டிருந்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ேதுரு தூரத்திலே அவருக்குப் பின்சென்று, பிரதான ஆசாரியனுடைய அரமனைக்குள் வந்து, சேவகரோடேகூட உட்கார்ந்து, நெருப்பண்டையிலே குளிர்காய்ந்துகொண்டிருந்த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பிரதான ஆசாரியரும் ஆலோசனைச் சங்கத்தாரனைவரும் இயேசுவைக் கொலைசெய்யும்படி அவருக்கு விரோதமாகச் சாட்சி தேடினார்கள்; அகப்படவில்லை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பிரதான ஆசாரியரும் ஆலோசனைச் சங்கத்தாரனைவரும் இயேசுவைக் கொலைசெய்யும்படி அவருக்கு விரோதமாகச் சாட்சி தேடினார்கள்; அகப்படவில்லை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நேகர் அவருக்கு விரோதமாகப் பொய்ச்சாட்சி சொல்லியும், அந்தச் சாட்சிகள் ஒவ்வவில்லை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சிலர் எழுந்து, கைவேலையாகிய இந்தத் தேவாலயத்தை நான் இடித்துப்போட்டு, கைவேலையல்லாத வேறொன்றை மூன்று நாளைக்குள்ளே கட்டுவேன் என்று இவன் சொன்னதை நாங்கள் கேட்டோம் என்று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சிலர் எழுந்து, கைவேலையாகிய இந்தத் தேவாலயத்தை நான் இடித்துப்போட்டு, கைவேலையல்லாத வேறொன்றை மூன்று நாளைக்குள்ளே கட்டுவேன் என்று இவன் சொன்னதை நாங்கள் கேட்டோம் என்ற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ருக்கு விரோதமாய்ப் பொய்ச்சாட்சி சொன்ன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டிச் சொல்லியும் அவர்கள் சாட்சி ஒவ்வாமற்போயிற்ற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பிரதான ஆசாரியன் எழுந்து நடுவே நின்று, இயேசுவை நோக்கி: இவர்கள் உனக்கு விரோதமாய்ச் சொல்லுகிறதைக்குறித்து நீ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பிரதான ஆசாரியன் எழுந்து நடுவே நின்று, இயேசுவை நோக்கி: இவர்கள் உனக்கு விரோதமாய்ச் சொல்லுகிறதைக்குறித்து நீ ஒன்றும் சொல்லுகிறதில்லையா என்று கேட்ட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ரோ ஒரு உத்தரவும் சொல்லாமல் பேசாதிருந்தார். மறுபடியும் பிரதான ஆசாரியன் அவரை நோக்கி: நீ ஸ்தோத்திரிக்கப்பட்ட தேவனுடைய குமாரனாகிய கிறிஸ்துதானா? என்று கேட்ட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ரோ ஒரு உத்தரவும் சொல்லாமல் பேசாதிருந்தார். மறுபடியும் பிரதான ஆசாரியன் அவரை நோக்கி: நீ ஸ்தோத்திரிக்கப்பட்ட தேவனுடைய குமாரனாகிய கிறிஸ்துதானா? என்று கேட்ட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நான் அவர்தான்; மனுஷகுமாரன் சர்வ வல்லவரின் வலது பாரிசத்தில் வீற்றிருப்பதையும், வானத்தின் மேகங்கள்மேல் வருவதையும் நீங்கள் காண்பீர்கள் என்ற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நான் அவர்தான்; மனுஷகுமாரன் சர்வ வல்லவரின் வலது பாரிசத்தில் வீற்றிருப்பதையும், வானத்தின் மேகங்கள்மேல் வருவதையும் நீங்கள் காண்பீர்கள் என்றார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பிரதான ஆசாரியன் இதைக்கேட்டவுடனே, தன் வஸ்திரங்களைக் கிழித்துக்கொண்டு: இனிச் சாட்சிகள் நமக்கு வேண்டியதென்ன?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தேவதூஷணத்தைக் கேட்டீர்களே. உங்களுக்கு என்னமாய்த் தோன்றுகிறது என்றான். அதற்கு அவர்களெல்லாரும்: இவன் மரணத்துக்குப் பாத்திரனாயிருக்கிறான் என்று தீர்மானம்பண்ணின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தேவதூஷணத்தைக் கேட்டீர்களே. உங்களுக்கு என்னமாய்த் தோன்றுகிறது என்றான். அதற்கு அவர்களெல்லாரும்: இவன் மரணத்துக்குப் பாத்திரனாயிருக்கிறான் என்று தீர்மானம்பண்ணின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சிலர் அவர்மேல் துப்பவும், அவருடைய முகத்தை மூடவும், அவரைக் குட்டவும், ஞானதிருஷ்டியினாலே பார்த்துச் சொல் என்று சொல்லவும் தொடங்கினார்கள்; வேலைக்காரரும் அவரைக் கன்னத்தில் அறைந்தார்கள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ப்பொழுது சிலர் அவர்மேல் துப்பவும், அவருடைய முகத்தை மூடவும், அவரைக் குட்டவும், ஞானதிருஷ்டியினாலே பார்த்துச் சொல் என்று சொல்லவும் தொடங்கினார்கள்; வேலைக்காரரும் அவரைக் கன்னத்தில் அறைந்த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த்தருணத்திலே பேதுரு கீழே அரமனை முற்றத்திலிருக்கையில், பிரதான ஆசாரியனுடைய வேலைக்காரிகளில் ஒருத்தி வந்து,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குளிர்காய்ந்து கொண்டிருக்கிற பேதுருவைக்கண்டு, அவனை உற்றுப்பார்த்து: நீயும் நசரேயனாகிய இயேசுவோடே இருந்தாய் என்றாள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குளிர்காய்ந்து கொண்டிருக்கிற பேதுருவைக்கண்டு, அவனை உற்றுப்பார்த்து: நீயும் நசரேயனாகிய இயேசுவோடே இருந்தாய் என்றாள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தற்கு அவன்: நான் அறியேன்; நீ சொல்லுகிறது எனக்குத் தெரியாது என்று மறுதலித்து, வெளியே வாசல் மண்டபத்துக்குப் போனான்; அப்பொழுது சேவல் கூவிற்று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தற்கு அவன்: நான் அறியேன்; நீ சொல்லுகிறது எனக்குத் தெரியாது என்று மறுதலித்து, வெளியே வாசல் மண்டபத்துக்குப் போனான்; அப்பொழுது சேவல் கூவிற்று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வேலைக்காரி அவனை மறுபடியும் கண்டு: இவன் அவர்களில் ஒருவன் என்று அருகே நின்றவர்களுக்குச் சொன்னாள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ன் மறுபடியும் மறுதலித்தான். சற்றுநேரத்துக்குப்பின்பு மறுபடியும் அருகே நின்றவர்கள் பேதுருவைப்பார்த்து: மெய்யாகவே நீ அவர்களில் ஒருவன், நீ கலிலேயன், உன் பேச்சு அதற்கு ஒத்திருக்கிறது என்றார்கள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வன் மறுபடியும் மறுதலித்தான். சற்றுநேரத்துக்குப்பின்பு மறுபடியும் அருகே நின்றவர்கள் பேதுருவைப்பார்த்து: மெய்யாகவே நீ அவர்களில் ஒருவன், நீ கலிலேயன், உன் பேச்சு அதற்கு ஒத்திருக்கிறது என்றார்கள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தற்கு அவன்: நீங்கள் சொல்லுகிற மனுஷனை அறியேன் என்று சொல்லி, சபிக்கவும் சத்தியம்பண்ணவும் தொடங்கினான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தற்கு அவன்: நீங்கள் சொல்லுகிற மனுஷனை அறியேன் என்று சொல்லி, சபிக்கவும் சத்தியம்பண்ணவும் தொடங்கினான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உடனே சேவல் இரண்டாந்தரம் கூவிற்று. சேவல் இரண்டுதரங் கூவுகிறதற்குமுன்னே நீ என்னை மூன்று தரம் மறுதலிப்பாய் என்று இயேசு தனக்குச் சொன்ன வார்த்தையைப் பேதுரு நினைவு கூர்ந்து, மிகவும் அழுதான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உடனே சேவல் இரண்டாந்தரம் கூவிற்று. சேவல் இரண்டுதரங் கூவுகிறதற்குமுன்னே நீ என்னை மூன்று தரம் மறுதலிப்பாய் என்று இயேசு தனக்குச் சொன்ன வார்த்தையைப் பேதுரு நினைவு கூர்ந்து, மிகவும் அழு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ెండు దినములైన పిమ్మట పస్కాపండుగ, అనగా పులియని రొట్టెలపండుగ వచ్చెను. అప్పుడు ప్రధాన యాజక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స్త్రులును మాయోపాయముచేత ఆయన నేలాగు పట్టుకొని చంపుదుమా యని ఆలోచించుకొను చుండ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జలలో అల్లరి కలుగు నేమో అని పండుగలో వద్దని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బేతనియలో కుష్ఠరోగియైన సీమోను ఇంట భోజనమునకు కూర్చుండియున్నప్పుడు ఒక స్త్రీ మిక్కిలి విలువ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చ్చ జటామాంసి అత్తరుబుడ్డి తీసికొని వచ్చి, ఆ అత్తరుబుడ్డి పగులగొట్టి ఆ అత్తరు ఆయన తలమీద పో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తే కొందరు కోపపడి ఈ అత్తరు ఈలాగు నష్టపరచ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 అత్తరు మున్నూరు దేనార ముల1 కంటె ఎక్కువ వెలకమ్మి, బీదలకియ్యవచ్చునని చెప్పి ఆమె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ణుగ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యేసు ఇట్లనెనుఈమె జోలికిపోకుడి; ఈమెను ఎందుకు తొందరపెట్టుచున్నారు? ఈమె నాయెడల మంచి కా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బీదలు ఎల్లప్పుడును మీతోనే యున్నారు, మీకిష్టమైనప్పుడెల్ల వారికి మేలు చేయ వచ్చును;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్లప్పుడును మీతో నుం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ఈమె తన శక్తికొలదిచేసి, నా భూస్థాపన నిమిత్తము నా శరీరమును ముందుగా అభిషే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ర్వలోకములో ఎక్కడ ఈ సువార్త ప్రకటింపబడునో అక్కడ ఈమె చేసినదియు జ్ఞాపకార్థముగా ప్రశంసింపబడునని మ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చెప్పు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ండ్రెండుమందిలో నొకడగు ఇస్కరియోతు యూదా, ప్రధానయాజకులచేతికి ఆయనను అప్పగింప వలెనని వార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విని, సంతోషించి వానికి ద్రవ్యమిత్తుమని వాగ్దానము చేసిరి గనుక వాడు ఆయనను అప్పగించుటకు తగ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యము కనిపెట్ట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ులియని రొట్టెల పండుగలో మొదటి దినమున వారు పస్కాపశువును వధించునప్పుడు, ఆయన శిష్యులునీవు పస్క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ుజించుటకు మేమెక్కడికి వెళ్లి సిద్ధపరచ వలెనని కోరుచున్నావని ఆయన నడుగ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మీరు పట్టణములోనికి వెళ్లుడి; అక్కడ నీళ్లకుండ మోయుచున్న యొక మనుష్యుడు మీకెదురుప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ని వెంటబోయి వాడు ఎక్కడ ప్రవేశించునో ఆ యింటి యజమానుని చూచినేను నా శిష్యులతో కూడ పస్క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ుజించుటకు నా విడిది గది యెక్కడనని బోధకుడడుగు చున్నాడని చ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సామగ్రితో సిద్ధపరచబడిన గొప్ప మేడగది మీకు చూపించును; అక్కడ మనకొరకు సిద్ధపరచు డని చెప్ప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ష్యులలో ఇద్దరిన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శిష్యులు వెళ్లి పట్టణములోనికి వచ్చి ఆయన వారితో చెప్పినట్టు కనుగొని పస్కాను సిద్ధ 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ాయంకాలమైనప్పుడు ఆయన తన పండ్రెండుమంది శిష్యులతో కూడ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కూర్చుండి భోజనము చేయుచుండగా యేసుమీలో ఒకడు, అనగా నాతో భుజించుచున్నవాడు నన్ను అప్పగించ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మీతో చెప్పుచున్నానని వార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దుఃఖపడినేనా అని యొకని తరువాత ఒకడు ఆయన నడుగ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దుకాయనపండ్రెండు మందిలో ఒకడే, అనగా నాతోకూడ పాత్రలో (చెయ్యి) ముంచు వా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ిజముగా మనుష్యకుమారుడు ఆయననుగూర్చి వ్రాయబడినట్టు పోవుచున్నాడు; అయితే ఎవనిచేత మనుష్య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బడుచున్నాడో, ఆ మను ష్యునికి శ్రమ; ఆ మనుష్యుడు పుట్టియుండనియెడల వానికి మేల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ు భోజనము చేయుచుండగా, ఆయన యొక రొట్టెను పట్టుకొని, ఆశీర్వదించి విరిచి, వారికిచ్చి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ుడి; ఇది నా శరీర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ిమ్మట ఆయన గిన్నెపట్టుకొని కృతజ్ఞతాస్తుతులు చెల్లించి దాని వారి కిచ్చెను; వారందరు దానిలోని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ాయన ఇది నిబంధనవిషయమై2 అనేకుల కొరకు చిందింపబడు చున్న నా రక్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దేవుని రాజ్యములో ద్రాక్షా రసము క్రొత్తదిగా త్రాగుదినమువరకు ఇకను దానిని త్రాగనని మ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చెప్పు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తట వారు కీర్తన పాడి ఒలీవలకొండకు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ు యేసు వారిని చూచిమీరందరు అభ్యంతర పడెదరు; గొఱ్ఱల కాపరిని కొట్టుదును; గొఱ్ఱలు చెదరి పో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వ్రాయబడియున్నద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యితే నేను లేచిన తరువాత మీకంటె ముందుగా గలిలయ లోనికి వెళ్ల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పేతురుఅందరు అభ్యంతరపడినను నేను అభ్యంతరపడనని ఆయన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ేసు అతని చూచినేటి రాత్రి కోడి రెండుమారులు కూయకమునుపే నీవు నన్ను ఎరుగనని ముమ్మారు చెప్పెద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 నిశ్చయముగా చెప్పుచున్నా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డు మరి ఖండితముగానేను నీతో కూడ చావవలసి వచ్చినను నిన్ను ఎరుగనని చెప్పనే చెప్పననెను. అ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ు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 గెత్సేమనే అనబడిన చోటునకు వచ్చినప్పుడు, ఆయన--నేను ప్రార్థనచేసి వచ్చువరకు మీరి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ుడని తన శిష్యుల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పేతురును యాకోబును యోహానును వెంటబెట్టు కొనిపోయి, మిగుల విభ్రాంతి నొందుటకును చింతా క్రాంతుడగ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రం భ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ప్పుడాయననా ప్రాణము మరణమగు నంతగా దుఃఖములో మునిగియున్నది; మీరిక్కడ ఉండి మెలకువగా నుండుడ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కొంతదూరము సాగిపోయి నేలమీద పడి, సాధ్యమైతే ఆ గడియ తనయొద్దనుండి తొలగిపోవలెనని ప్రార్థ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నాయనా తండ్రీ, నీకు సమస్తము సాధ్యము; ఈ గిన్నె నాయొద్దనుండి తొలగించుము; అయినను నా యిష్ట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దు నీ చిత్తప్రకారమే కానిమ్మ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రల ఆయన వచ్చి వారు నిద్రించుచుండుట చూచిసీమోనూ, నీవు నిద్రించుచున్నావా? ఒక్క గడియ య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కొనియుండలే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మీరు శోధనలో ప్రవేశించకుండునట్లు మెలకువగానుండి ప్రార్థన చేయుడి; ఆత్మ సిద్ధమే గాని శరీరము బలహీన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తురు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తిరిగి పోయి, యింతకుముందు పలికిన మాటలనే పలుకుచు ప్రార్థ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ఆయన తిరిగివచ్చి చూడగా, వారు నిద్రించుచుండిరి; ఏలయనగా వారి కన్నులు భారముగా ఉండెను, ఆయనక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య్యవలెనో వారికి తోచ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యన మూడవ సారి వచ్చిమీరిక నిద్రపోయి అలసట తీర్చుకొనుడి. ఇక చాలును, గడియ వచ్చినది; ఇదిగ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కుమారుడు పాపులచేతికి అప్పగింపబడు చ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లెండి వెళ్లుదము; ఇదిగో నన్ను అప్పగించు వాడు సమీపించియున్నా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వెంటనే, ఆయన ఇంకను మాటలాడుచుండగా పండ్రెండుమంది శిష్యులలో ఒకడైన ఇస్కరియోతు యూదా వచ్చెను. వాని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జనులు కత్తులు గుదియలు పట్టుకొని, ప్రధానయాజకులయొద్దనుండియు శాస్త్రులయొద్దనుండ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లయొద్దనుండియ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ఆయనను అప్పగించువాడునేనెవరిని ముద్దుపెట్టు కొందునో ఆయనే (యేసు); ఆయనను పట్టుకొని భద్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ిపోవుడని వారికి గురుతు చెప్ప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వాడు వచ్చి వెంటనే ఆయనయొద్దకు పోయిబోధకుడా అని చెప్పి, ఆయనను ముద్దుపెట్ట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వారు ఆయనమీద పడి ఆయనను ప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దగ్గర నిలిచి యున్నవారిలో ఒకడు కత్తిదూసి ప్రధానయాజకుని దాసుని కొట్టి వాని చెవి తెగనర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అందుకు యేసుమీరు బందిపోటు దొంగమీదికి వచ్చినట్టు కత్తులతోను గుదియలతోను నన్ను పట్టుకొన వచ్చితి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నేను ప్రతిదినము దేవాలయములో మీయొద్ద ఉండి బోధించు చుండగా, మీరు నన్ను పట్టుకొనలేదు, అయితే లేఖ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రవేరునట్లు (ఈలాగు జరుగుచున్నదని చెప్పెన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అప్పుడు వారందరు ఆయనను విడిచి 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తన దిగంబర శరీరముమీద నారబట్ట వేసికొనియున్న యొక పడుచువాడు ఆయన వెంట వెళ్లుచుండగా, వార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అతడు నారబట్ట విడిచి, దిగం బరుడై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వారు యేసును ప్రధానయాజకునియొద్దకు తీసికొని పోయిరి. ప్రధానయాజకులు పెద్దలు శాస్త్రులు అంద 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కూడ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పేతురు ప్రధానయాజకుని యింటిముంగిటివరకు దూరమునుండి ఆయన వెంటపోయి బంట్రౌతులతోకూడ కూర్చుండి, మంట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లి కాచు కొన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ప్రధానయాజకులును మహాసభవారంద రును యేసును చంపింపవలెనని ఆయనమీద సాక్ష్యము వెదకిరిగాని, యేమియ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ొరక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అనేకులు ఆయనమీద అబద్ధసాక్ష్యము పలికినను వారి సాక్ష్యములు ఒకదానికి ఒకటి సరిప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అప్పుడు కొందరు లేచి చేతిపనియైన ఈ దేవాలయమును పడగొట్టి, మూడు దిన ములలో చేతిపనికాని మరియ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లయమును నేను కట్టుదునని వీడు చెప్పుచుండగా వింటి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ఆయనమీద అబద్ధసాక్ష్యము చెప్ప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గాని ఆలాగైనను వీరి సాక్ష్యమును సరిప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ప్రధానయాజకుడు వారి మధ్యను లేచి నిలిచిఉత్తరమేమియు చెప్పవా? వీరు నీ మీద పలుకు చున్న సాక్ష్యమే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సు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అయితే ఆయన ఉత్తరమేమియు చెప్పక ఊరకుండెను. తిరిగి ప్రధాన యాజకుడుపరమాత్ముని కుమారుడవైన క్రీస్త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నా? అని ఆయన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యేసుఅవును నేనే; మీరు మనుష్యకుమారుడు సర్వశక్తిమంతుని కుడిపార్శ్వమున కూర్చుండుటయు, ఆకాశమేఘారూఢ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టయు చూచెద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ప్రధానయాజకుడు తన వస్త్ర ములు చింపుకొనిమనకు ఇక సాక్షులతో పని య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ఈ దేవదూషణ మీరు విన్నారు కారా; మీకేమి తోచు చున్నదని అడుగగా వారందరుమరణమునకు పాత్రుడని ఆయన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స్థాపన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కొందరు ఆయనమీద ఉమి్మవేసి ఆయన ముఖమునకు ముసుకువేసి, ఆయనను గుద్దుచుప్రవచింపుమని ఆయనతో చెప్ప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ట్రౌతులును ఆయనను అరచేతులతో కొట్టి పట్ట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పేతురు ముంగిటి క్రిందిభాగములో ఉండగా ప్రధాన యాజకుని పనికత్తెలలో ఒకతె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పేతురు చలి కాచుకొనుచుండుట చూచెను; అతనిని నిదానించి చూచి నీవును నజరేయుడగు ఆ యేసుతో కూడ ఉండిన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ా?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అందుకతడు ఆయన ఎవడో నేనెరు గను; నీవు చెప్పినది నాకు బోధపడలేదని చెప్పి నడవ లోనికి వెళ్లెను; అంత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డి కూ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ఆ పనికత్తె అతనిని చూచివీడు వారిలో ఒకడని దగ్గర నిలిచియున్న వారితో మరల చెప్ప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అతడు మరలనేను కాననెను. కొంతసేపైన తరువాత దగ్గర నిలిచియున్నవారు మరల పేతురును చూచినిజముగా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లో ఒకడవు; నీవు గలిలయుడవు గదా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అందుకతడుమీరు చెప్పుచున్న మనుష్యుని నేనెరుగనని చెప్పి, శపించుకొనుటకును ఒట్టు బెట్టుకొన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వెంటనే రెండవమారు కోడికూసెను గనుకకోడి రెండు మారులు కూయకమునుపు నీవు నన్ను ఎరుగ నని ముమ్మ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దవని యేసు తనతో చెప్పిన మాట పేతురు జ్ఞాపకమునకు తెచ్చుకొని తలపోయుచు ఏ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2026-10-20T00:40:33Z</dcterms:created>
  <dcterms:modified xsi:type="dcterms:W3CDTF">2026-10-20T00:40:33Z</dcterms:modified>
  <dc:title>మార్కు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