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presProps" Target="presProps.xml"/>
  <Relationship Id="rId131" Type="http://schemas.openxmlformats.org/officeDocument/2006/relationships/viewProps" Target="viewProps.xml"/>
  <Relationship Id="rId1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ின் சத்தத்துக்குச் செவிகொடுக்கும்போது, இப்பொழுது சொல்லப்படும் ஆசீர்வாதங்களெல்லாம் உன்மேல் வந்து உனக்குப்பல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பட்டணத்திலும் ஆசீர்வதிக்கப்பட்டிருப்பாய்; வெளியிலும் ஆசீர்வதிக்கப்பட்டிருப்ப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ர்ப்பத்தின் கனியும், உன் நிலத்தின் கனியும், உன் மாடுகளின் பெருக்கமும், உன் ஆடுகளின் மந்தைகளுமாகிய உன் மிருகஜீவன்களின் பலனும் ஆசீர்வதிக்கப்பட்ட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ூடையும், மாப்பிசைகிற உன் தொட்டியும் ஆசீர்வதிக்கப்பட்ட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வருகையிலும் ஆசீர்வதிக்கப்பட்டிருப்பாய், நீ போகையிலும் ஆசீர்வதிக்கப்பட்டிரு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 விரோதமாய் எழும்பும் உன் சத்துருக்களைக் கர்த்தர் உனக்குமுன்பாக முறிய அடிக்கப்படும்படி ஒப்புக்கொடுப்பார்; ஒரு வழியாய் உனக்கு எதிராகப் புறப்பட்டு வருவார்கள்; ஏழு வழியாய் உனக்கு முன்பாக ஓடிப்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 விரோதமாய் எழும்பும் உன் சத்துருக்களைக் கர்த்தர் உனக்குமுன்பாக முறிய அடிக்கப்படும்படி ஒப்புக்கொடுப்பார்; ஒரு வழியாய் உனக்கு எதிராகப் புறப்பட்டு வருவார்கள்; ஏழு வழியாய் உனக்கு முன்பாக ஓடிப்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களஞ்சியங்களிலும், நீ கையிடும் எல்லா வேலையிலும் உனக்கு ஆசீர்வாதம் கட்டளையிடுவார்; உன் தேவனாகிய கர்த்தர் உனக்குக் கொடுக்கும் தேசத்திலே உன்னை ஆசீர்வத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களஞ்சியங்களிலும், நீ கையிடும் எல்லா வேலையிலும் உனக்கு ஆசீர்வாதம் கட்டளையிடுவார்; உன் தேவனாகிய கர்த்தர் உனக்குக் கொடுக்கும் தேசத்திலே உன்னை ஆசீர்வத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தேவனாகிய கர்த்தரின் கட்டளைகளைக் கைக்கொண்டு, அவர் வழிகளில் நடக்கும்போது, கர்த்தர் உனக்கு ஆணையிட்டபடியே, உன்னைத் தமக்குப் பரிசுத்த ஜனமாக நிலைப்படுத்த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தேவனாகிய கர்த்தரின் கட்டளைகளைக் கைக்கொண்டு, அவர் வழிகளில் நடக்கும்போது, கர்த்தர் உனக்கு ஆணையிட்டபடியே, உன்னைத் தமக்குப் பரிசுத்த ஜனமாக நிலைப்படுத்த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நாமம் எனக்குத் தரிக்கப்பட்டது என்று பூமியின் ஜனங்களெல்லாம் கண்டு, உனக்குப் பயப்ப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்று நான் உங்களுக்கு விதிக்கிற வார்த்தைகள் யாவையும் விட்டு விலகி வேறே தேவர்களைச் சேவிக்கும்படி, நீ வலதுபுறம் இடதுபுறம் சாயாம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்று நான் உங்களுக்கு விதிக்கிற வார்த்தைகள் யாவையும் விட்டு விலகி வேறே தேவர்களைச் சேவிக்கும்படி, நீ வலதுபுறம் இடதுபுறம் சாயாம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நான் உனக்கு விதிக்கிற உன் தேவனாகிய கர்த்தருடைய எல்லாக் கற்பனைகளின்படியும் கட்டளைகளின்படியும் நடக்கக் கவனமாயிருக்கிறதற்கு, அவர் சத்தத்திற்குச் செவிகொடாதேபோவாயாகில், இப்பொழுது சொல்லப்படும் சாபங்களெல்லாம் உன்மேல் வந்து உனக்குப் பல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நான் உனக்கு விதிக்கிற உன் தேவனாகிய கர்த்தருடைய எல்லாக் கற்பனைகளின்படியும் கட்டளைகளின்படியும் நடக்கக் கவனமாயிருக்கிறதற்கு, அவர் சத்தத்திற்குச் செவிகொடாதேபோவாயாகில், இப்பொழுது சொல்லப்படும் சாபங்களெல்லாம் உன்மேல் வந்து உனக்குப் பலி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ட்டணத்திலும் சபிக்கப்பட்டிருப்பாய், வெளியிலும் சபிக்கப்பட்டிருப்ப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ூடையும், மாப்பிசைகிற உன் தொட்டியும் சபிக்கப்பட்ட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ர்ப்பத்தின் கனியும், உன் நிலத்தின் கனியும், உன் மாடுகளின் பெருக்கமும், உன் ஆடுகளின் மந்தைகளும் சபிக்கப்பட்ட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வருகையிலும் சபிக்கப்பட்டிருப்பாய், நீ போகையிலும் சபிக்கப்பட்டிருப்ப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தந்தரிக்கும் தேசத்தில் கர்த்தர் உன்னை நிர்மூலமாக்குமட்டும் கொள்ளை நோய் உன்னைப் பிடித்துக்கொள்ளப்பண்ண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தந்தரிக்கும் தேசத்தில் கர்த்தர் உன்னை நிர்மூலமாக்குமட்டும் கொள்ளை நோய் உன்னைப் பிடித்துக்கொள்ளப்பண்ண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லைக்குமேலுள்ள வானம் வெண்கலமும், உனக்குக் கீழுள்ள பூமி இரும்புமாய் இ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சத்து மழையைக் கர்த்தர் புழுதியும் மண்ணுமாக பெய்யப்பண்ணுவார்; நீ அழியுமட்டும் அப்படியே வானத்திலிருந்து உன்மேல் இறங்கிவர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சத்து மழையைக் கர்த்தர் புழுதியும் மண்ணுமாக பெய்யப்பண்ணுவார்; நீ அழியுமட்டும் அப்படியே வானத்திலிருந்து உன்மேல் இறங்கிவர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ிணம் ஆகாயத்துப் பறவைகளுக்கும் பூமியின் மிருகங்களுக்கும் இரையாகும்; அவைகளை விரட்டுவாரில்லாதிருப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ிணம் ஆகாயத்துப் பறவைகளுக்கும் பூமியின் மிருகங்களுக்கும் இரையாகும்; அவைகளை விரட்டுவாரில்லாதி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குணமாகாதபடி கர்த்தர் உன்னை எகிப்தின் எரிபந்தமான பருக்களினாலும், மூலவியாதியினாலும், சொறியினாலும், சிரங்கினாலும் வாதிப்ப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குணமாகாதபடி கர்த்தர் உன்னை எகிப்தின் எரிபந்தமான பருக்களினாலும், மூலவியாதியினாலும், சொறியினாலும், சிரங்கினாலும் வாதிப்ப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உன்னைப் புத்திமயக்கத்தினாலும், குருட்டாட்டத்தினாலும், மனத்திகைப்பினாலும் வாதிப்ப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ருடன் அந்தகாரத்திலே தடவித்திரிகிறதுபோல, நீ பட்டப்பகலிலே தடவிக்கொண்டு திரிவாய்; உன் வழிகளில் ஒன்றும் உனக்கு வாய்க்காதேபோம்; உதவிசெய்வாரில்லாமல் நீ எந்நாளும் ஒடுக்கப்படுகிறவனும் பறிகொடுக்கிறவனுமாய் இருப்ப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ருடன் அந்தகாரத்திலே தடவித்திரிகிறதுபோல, நீ பட்டப்பகலிலே தடவிக்கொண்டு திரிவாய்; உன் வழிகளில் ஒன்றும் உனக்கு வாய்க்காதேபோம்; உதவிசெய்வாரில்லாமல் நீ எந்நாளும் ஒடுக்கப்படுகிறவனும் பறிகொடுக்கிறவனுமாய் இருப்ப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குமாரரும் உன் குமாரத்திகளும் அந்நிய ஜனங்களுக்கு ஒப்புக்கொடுக்கப்படுவார்கள்; அவர்களைக் காண உன் கண்கள் நாடோறும் பார்த்துப்பார்த்துப் பூத்துப்போம்; உன் கையில் பெலனில்லாதிரு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குமாரரும் உன் குமாரத்திகளும் அந்நிய ஜனங்களுக்கு ஒப்புக்கொடுக்கப்படுவார்கள்; அவர்களைக் காண உன் கண்கள் நாடோறும் பார்த்துப்பார்த்துப் பூத்துப்போம்; உன் கையில் பெலனில்லாதிரு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னிலும் உன் சந்ததியிலும் என்றைக்கும் அடையாளமாகவும் அற்புதமாகவும் இருக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நிலத்தின் கனியையும், உன் பிரயாசத்தின் எல்லாப் பலனையும் நீ அறியாத ஜனங்கள் புசிப்பார்கள்; நீ சகலநாளும் ஒடுக்கப்பட்டும் நொறுக்கப்பட்டும் இருப்பாய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நிலத்தின் கனியையும், உன் பிரயாசத்தின் எல்லாப் பலனையும் நீ அறியாத ஜனங்கள் புசிப்பார்கள்; நீ சகலநாளும் ஒடுக்கப்பட்டும் நொறுக்கப்பட்டும் இருப்பாய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கலமும் பரிபூரணமாயிருக்கையில், நீ மனமகிழ்ச்சியோடும் களிப்போடும் உன் தேவனாகிய கர்த்தரைச் சேவியாமற்போனதினிமித்த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கலமும் பரிபூரணமாயிருக்கையில், நீ மனமகிழ்ச்சியோடும் களிப்போடும் உன் தேவனாகிய கர்த்தரைச் சேவியாமற்போனதினிமித்த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கண்கள் காணும் காரியங்களினாலே மதிமயங்கிப்போவாய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உள்ளங்கால் தொடங்கி உச்சந்தலைமட்டும் குணமாகாதபடிக்கு, கர்த்தர் உன்னை முழங்கால்களிலும் தொடைகளிலும் கொடிய எரிபந்தப் பருக்களினாலே வாதிப்ப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உள்ளங்கால் தொடங்கி உச்சந்தலைமட்டும் குணமாகாதபடிக்கு, கர்த்தர் உன்னை முழங்கால்களிலும் தொடைகளிலும் கொடிய எரிபந்தப் பருக்களினாலே வாதிப்ப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்னைக் கொண்டுபோய்விடும் எல்லா ஜனங்களுக்குள்ளும் பிரமிப்பும் பழமொழியும் பரியாசச் சொல்லுமாவாய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்னைக் கொண்டுபோய்விடும் எல்லா ஜனங்களுக்குள்ளும் பிரமிப்பும் பழமொழியும் பரியாசச் சொல்லுமாவாய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ுந்த விதையை வயலுக்குக் கொண்டுபோவாய், கொஞ்சம் அறுப்பாய்; வெட்டுக்கிளி அதைப் பட்சித்துப்போ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ாட்சத்தோட்டங்களை நாட்டிப்பயிரிடுவாய், ஆனாலும் நீ திராட்சரசம் குடிப்பதும் இல்லை, திராட்சப்பழங்களைச் சேர்ப்பதும் இல்லை; பூச்சி அதைத் தின்று போட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ாட்சத்தோட்டங்களை நாட்டிப்பயிரிடுவாய், ஆனாலும் நீ திராட்சரசம் குடிப்பதும் இல்லை, திராட்சப்பழங்களைச் சேர்ப்பதும் இல்லை; பூச்சி அதைத் தின்று போட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லிவமரங்கள் உன் எல்லைகளிலெங்கும் இருக்கும், ஆனாலும் அதின் எண்ணெயை நீ பூசிக்கொள்வதில்லை; உன் ஒலிவமரத்தின் பிஞ்சுகள் உதிர்ந்துபோ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லிவமரங்கள் உன் எல்லைகளிலெங்கும் இருக்கும், ஆனாலும் அதின் எண்ணெயை நீ பூசிக்கொள்வதில்லை; உன் ஒலிவமரத்தின் பிஞ்சுகள் உதிர்ந்துபோ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 குமாரரையும் குமாரத்திகளையும் பெறுவாய், ஆனாலும் அவர்கள் உன்னோடேகூட இரார்கள்; அவர்கள் சிறைப்பட்டுப்போவ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 குமாரரையும் குமாரத்திகளையும் பெறுவாய், ஆனாலும் அவர்கள் உன்னோடேகூட இரார்கள்; அவர்கள் சிறைப்பட்டுப்போவ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 மரங்களெல்லாவற்றையும் உன் நிலத்தின் கனிகளையும் விட்டில் பட்சித்துப்போட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 நடுவிலிருக்கிற அந்நியன் உனக்கு மேற்பட்டு மேன்மேலும் உயர்ந்திருப்பான்; நீ மிகவும் தாழ்த்தப்பட்டுப்போவாய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 நடுவிலிருக்கிற அந்நியன் உனக்கு மேற்பட்டு மேன்மேலும் உயர்ந்திருப்பான்; நீ மிகவும் தாழ்த்தப்பட்டுப்போவாய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உன்னிடத்தில் கடன்படான்; நீ அவனிடத்தில் கடன்படுவாய்; அவன் தலையாயிருப்பான், நீ வாலாயிருப்பாய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ிழவன் என்று முகம்பாராமலும், வாலிபன் என்று இரங்காமலும் இருக்கும் கொடிய முகமுள்ளதும்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ிழவன் என்று முகம்பாராமலும், வாலிபன் என்று இரங்காமலும் இருக்கும் கொடிய முகமுள்ளதும்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னக்குத் தெரியாத பாஷையைப் பேசுகிறதுமான ஜாதியை வெகுதூரத்திலுள்ள பூமியின் கடையாந்தரத்திலிருந்து கர்த்தர் உன்மேல் கழுகு பறக்கும் வேகமாய் வரப்பண்ணுவ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சத்துருக்கள் உன்னை முற்றிக்கைப்போட்டு நெருக்குங்காலத்தில், உன் தேவனாகிய கர்த்தர் உனக்குக் கொடுத்த உன் கர்ப்பக்கனியான உன் புத்திரபுத்திரிகளின் மாம்சத்தைத் தின்பாய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சத்துருக்கள் உன்னை முற்றிக்கைப்போட்டு நெருக்குங்காலத்தில், உன் தேவனாகிய கர்த்தர் உனக்குக் கொடுத்த உன் கர்ப்பக்கனியான உன் புத்திரபுத்திரிகளின் மாம்சத்தைத் தின்பாய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ிடத்தில் சுகசெல்வத்தினாலும் செருக்கினாலும் தன் உள்ளங்காலைத் தரையின்மேல் வைக்க அஞ்சின செருக்கும் சுகசெல்வமுமுள்ள ஸ்திரீ தன் கால்களின் நடுவே புறப்பட்ட தன் நஞ்சுக்கொடியினிமித்தமும், தான் பெற்ற பிள்ளைகளினிமித்தமும், தன் மார்பில் இருக்கிற புருஷன்மேலும் தன் குமாரன்மேலும் தன் குமாரத்தியின்மேலும் வன்கண்ணாயிருப்பாள்;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ிடத்தில் சுகசெல்வத்தினாலும் செருக்கினாலும் தன் உள்ளங்காலைத் தரையின்மேல் வைக்க அஞ்சின செருக்கும் சுகசெல்வமுமுள்ள ஸ்திரீ தன் கால்களின் நடுவே புறப்பட்ட தன் நஞ்சுக்கொடியினிமித்தமும், தான் பெற்ற பிள்ளைகளினிமித்தமும், தன் மார்பில் இருக்கிற புருஷன்மேலும் தன் குமாரன்மேலும் தன் குமாரத்தியின்மேலும் வன்கண்ணாயிருப்பாள்;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தேவனாகிய கர்த்தர் என்னும் மகிமையும் பயங்கரமுமான நாமத்திற்குப் பயப்படும்படிக்கு, நீ இந்தப் புஸ்தகத்தில் எழுதியிருக்கிற இந்த நியாயப்பிரமாண வார்த்தைகளின்படியெல்லாம் நடக்கக் கவனமாயிராவிட்டால்,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தேவனாகிய கர்த்தர் என்னும் மகிமையும் பயங்கரமுமான நாமத்திற்குப் பயப்படும்படிக்கு, நீ இந்தப் புஸ்தகத்தில் எழுதியிருக்கிற இந்த நியாயப்பிரமாண வார்த்தைகளின்படியெல்லாம் நடக்கக் கவனமாயிராவிட்டால்,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் நீங்காத பெரிய வாதைகளாலும் நீங்காத கொடிய ரோகங்களாலும் உன்னையும் உன் சந்ததியையும் அதிசயமாய் வாதித்து,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ீ கண்டு பயந்த எகிப்து வியாதிகளெல்லாம் உன்மேல் வருவிப்பார்; அவைகள் உன்னைப் பற்றிக்கொள்ளும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ீ கண்டு பயந்த எகிப்து வியாதிகளெல்லாம் உன்மேல் வருவிப்பார்; அவைகள் உன்னைப் பற்றிக்கொள்ளும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இந்த நியாயப்பிரமாண புஸ்தகத்தில் எழுதியிராத எல்லாப் பிணியையும் வாதையையும் நீ அழியுமளவும் கர்த்தர் உன்மேல் வரப்பண்ணுவ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இந்த நியாயப்பிரமாண புஸ்தகத்தில் எழுதியிராத எல்லாப் பிணியையும் வாதையையும் நீ அழியுமளவும் கர்த்தர் உன்மேல் வரப்பண்ணுவார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ிரட்சியிலே வானத்து நட்சத்திரங்களைப்போல் இருந்த நீங்கள், உங்கள் தேவனாகிய கர்த்தரின் சத்தத்திற்குச் செவிகொடாமற்போனதினால், கொஞ்சம் ஜனமாய்ப்போவீர்கள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ிரட்சியிலே வானத்து நட்சத்திரங்களைப்போல் இருந்த நீங்கள், உங்கள் தேவனாகிய கர்த்தரின் சத்தத்திற்குச் செவிகொடாமற்போனதினால், கொஞ்சம் ஜனமாய்ப்போவீர்கள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ர் உன்னைப் பூமியின் ஒரு முனைதுவக்கி பூமியின் மறுமுனைமட்டும் இருக்கிற எல்லா ஜனங்களுக்குள்ளும் சிதற அடிப்பார்; அங்கே நீயும் உன் பிதாக்களும் அறியாத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ர் உன்னைப் பூமியின் ஒரு முனைதுவக்கி பூமியின் மறுமுனைமட்டும் இருக்கிற எல்லா ஜனங்களுக்குள்ளும் சிதற அடிப்பார்; அங்கே நீயும் உன் பிதாக்களும் அறியாத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ந்த ஜாதிகளுக்குள்ளே உனக்கு இளைப்பாறுதல் இராது; உன் உள்ளங்கால்கள் தங்கித் தரிக்க இடமும் இராது; அங்கே கர்த்தர் உனக்குத் தத்தளிக்கிற இருதயத்தையும், சோர்ந்துபோகிற கண்களையும், மனச்சஞ்சலத்தையும் கொடுப்பார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ந்த ஜாதிகளுக்குள்ளே உனக்கு இளைப்பாறுதல் இராது; உன் உள்ளங்கால்கள் தங்கித் தரிக்க இடமும் இராது; அங்கே கர்த்தர் உனக்குத் தத்தளிக்கிற இருதயத்தையும், சோர்ந்துபோகிற கண்களையும், மனச்சஞ்சலத்தையும் கொடுப்பார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ன் ஜீவன் உனக்குச் சந்தேகத்தில் ஊசலாடும்; உன் ஜீவனைப்பற்றி நம்பிக்கையில்லாமல் இரவும் பகலும் திகில்கொண்டிருப்பாய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ன் ஜீவன் உனக்குச் சந்தேகத்தில் ஊசலாடும்; உன் ஜீவனைப்பற்றி நம்பிக்கையில்லாமல் இரவும் பகலும் திகில்கொண்டிருப்பாய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જો તમે તમાંરા દેવ યહોવાને અનુસરશો, તો નીચેના આશીર્વાદો તમાંરા પર ઊતરશ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નગરમાં અને ખેતરમાં પણ તમે આશીર્વાદિત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ઘણાં સંતાનો, પુષ્કળ ધનધાન્ય, અસંખ્ય ઘેટાંબકરાં અને ઢોરઢાંખર દેવનાં આશીર્વાદથી પ્રાપ્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ંરાં ટોપલાઓ અને ભોજનના થાળો ખૂબ ખોરાકથી આશીર્વાદિ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વળી તમાંરી અંદરની અને બહારની પ્રવૃત્તિઓમાં તમને આશીર્વાદ પ્રાપ્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યહોવા તમાંરા ઉપર હુમલો કરવા આવનાર દુશ્મનોને પરાજીત કરશે; તેઓ ભેગા મળીને તમાંરી સામે એક દિશા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 તો પણ તમાંરી આગળથી સાત દિશાઓમાં ભાગ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તમાંરા યહોવા દેવ તમને જે દેશ આપે તેમાં જયારે તમે પહોંચશો ત્યારે તે તમાંરા અનાજના કોઠારો ભ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આશીર્વાદિત કરશે. અને તમે જે કાંઈ કામ કરશો તેમાં સફળતાનો આશીર્વા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તમે જો તમાંરા દેવ યહોવાની આજ્ઞાઓનું પાલન કરીને તેમના માંગેર્ ચાલશો, તો તેણે આપેલ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ંણે તે તમને પવિત્ર દેશ તરીકે સ્થાપિ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પૃથ્વી પરના બધા લોકો તમે યહોવાની પ્રજા છો એ જાણીને તમાંરાથી ગભરાતા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યહોવાએ તમને જે દેશ આપવાનું તમાંરા પિતૃઓને વચન આપ્યું હતું તે દેશમાં યહોવા તમને ઘણાં સંતાન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રઢાંખર તથા પુષ્કળ ઊપજ આપીને સર્વ સારાં વાનાં સાથે સમૃદ્વિ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 તમાંરા દેશમાં તમાંરી ભૂમિ પર તમને પ્રત્યેક ઋતુમાં પુષ્કળ પાક આપવા માંટે આકાશના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ૃદ્વ ભંડારને ખોલીને યથાઋતુ વૃષ્ટિ કરશે, અને ખેતીના પ્રત્યેક કામમાં લાભ આપશે, જેથી તમે બીજી ઘ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ઓને ઉછીનું આપશો પણ તેઓથી કઇ પણ ઉછીનું લે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જે હું તમને તમાંરા દેવ યહોવાની જે આજ્ઞાઓ જણાવું છું તેનું તમે નિષ્ઠાપૂર્વક પાલન કરશો તો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આગળ રાખશે, પાછળ રાખશે નહિ, અને તમે હંમેશા ઉપર રહેશો નીચ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જે મેં તમને જે નિયમો દર્શાવ્યા છે તેમાંથી તમે આમ કે તેમ જરાય ચલિત થશો નહિ, અને અન્ય દેવ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ાપી સેવાપૂજા કરશો નહિ, તેના ઉપર આ સર્વ આશીર્વાદોનો આધ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પરંતુ જો તમે તમાંરા દેવ યહોવાની આજ્ઞા નહિ પાળો અને આજે હું જે એમની આજ્ઞાઓ અને નિયમો જણાવ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નિષ્ઠાપૂર્વક પાલન નહિ કરો તો આ સર્વ શ્રાપો તમાંરા પર ઊત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તમાંરાં શહેર અને ખેતરમાં તમે શ્રાપિત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ંરા ટોપલાઓ અને ભોજનના થાળ ઉપર ખોરાકની દુર્લભતાનો શ્રાપ ઊત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ાંરી સંતતિ ઉપર, ખેતીની ઉપજ ઉપર, તમાંરાં ઢોરઢાંખર ઉપર તથા ઘેટાંબકરાં ઉપર શ્રાપ ઊત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ંરી તમાંમ પ્રવૃતિઓમાં તમાંરા ઉપર શ્રાપ ઊત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કારણ કે યહોવા પોતે તેમનો શ્રાપ તમાંરા પર મોકલશે, યહોવા તમને શ્રાપ આપશે અને તમને વ્યાકુળ બન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ે. તમે જે કાંઇ કરશો તેમાં નિષ્ફળતા તથા આફતો આવશે. અંતે તમે થોડાજ સમયમાં નાશ પામશો. કારણ ક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ટકર્મો કરીને યહોવાને છોડી દીધ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તમે જે દેશનો કબજો લેવા જઈ રહ્યા છો ત્યાં યહોવા તમાંરામાં રોગચાળો મોકલશે, જેમાં તમે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ાંપ્ત થઈ જશ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 તમને ઘાસણી, જવર, સોજા, દુકાળ, લૂ અને ગેરુના ભોગ બનાવશે. એ આફતો તમાંરો પીછો છોડશે નહિ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તે તમાંરો નાશ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માંરા માંથા ઉપરનું આકાશ તાંબાના તવા જેવું અને નીચેની ધરતી લોખંડ જેવી બન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ોવા તમાંરી ધરતી પર પાણીની જગ્યાએ ધૂળ અને રેતીનો વરસાદ વરસાવશે, વરસાદની અછતને કારણે તમાંર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યહોવા તમાંરા દુશ્મનોથી તમાંરો પરાજય કરાવડાવશે. તમે એક દિશામાંથી તેમના ઉપર હુમલો કરશો પરંતુ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થી સાત જુદી દિશાઓમાં ભારે ગુંચવાઇને ભાગી જશો. સમગ્ર પૃથ્વીનાં રાજયો તમાંરી દશા જોઈને ભયભીત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આકાશમાં ઊડતાં પંખીઓ અને જંગલનાં પ્રાણીઓ તમાંરાં મૃતદેહને ખાવા આવશે; અને તેમને હાંકનાર કોઈ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યહોવા તમાંરા ઉપર મિસરમાં થતાં ગૂમડાં, ગાંઠો, પરુ અને ખૂજલીનો રોગ મોકલશે, કોઈ દવાની અસર તે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 નહિ. અને કોઈ તેને મટાડ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હોવા તમને ગાંડા, આંધળા બનાવશે અને બીજા માંનસિક રોગો આપ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ેથી તમે કોઈ આંધળો ધોળે દહાડે અંધારામાં ફાંફાં માંરે તેમ તમે ફાંફાં માંરશો છતાં તમને રસ્તો જડ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સતત તમાંરું શોષણ થશે, તમે લૂંટાશો છતાં કોઈ તમને આવીને બચા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તમાંરા વિવાહ કોઈ સ્ત્રી સાથે થશે, પરંતુ તેનો ઉપભોગ બીજો પુરુષ કરશે; તમે તમાંરા માંટે ઘર બાંધ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 પણ તમે તેમાં રહેવા પામશો નહિ. દ્રાક્ષની વાડીઓ તમે કરશો પરંતુ તેનાં ફળ તમે ચાખી શક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માંરાં ઢોરને તમાંરી આંખો સામે કાપવામાં આવશે, પણ તેનું માંસ તમે ખાવા પામશો નહિ, તમાંરી નજર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ો ગધેડો ચોરાઈ જશે પરંતુ તે તમને પાછો મળશે નહિ. વળી તમાંરા ઘેટા બકરાં તમાંરા શત્રુઓ ઉઠાવી જ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 કોઈ તમાંરી મદદે આ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આ બધાં શ્રાપો તમાંરા પર ઊતરશે; તમાંરો પીછો પકડશે અને અંતે તમે નાશ પામશો-કારણ કે તમે તમાંર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વાણી સાંભળવા ના પાડો છો, તેમણે જણાવેલી આજ્ઞાઓનું પાલન તમે કર્યુ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તમાંરા પુત્ર-પુત્રીઓને તમાંરાં દેખતાં પરદેશીઓ ઉપાડી જશે, અને રોજ તમે તેમને શોધશો પણ તેઓ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શે નહિ, પણ તમે કાંઈ મદદ કરી શક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વળી એ ચેતવણીરૂપ શ્રાપો તમાંરા પાપના પુરાવા રૂપ બનશે અને તમાંરા તથા તમાંરા વંશજો પર કાયમ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કોઈ અજ્ઞાત પ્રજા જ તમાંરા દેશ અને તમાંરી મહેનતનાં ફળ ભોગવશે, અને તમાંરે ભાગે તો હંમેશા શોષણ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ડા જ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“જયારે તમાંરી પાસે યહોવાએ આપેલી વસ્તુઓ જોઈએ તેટલી હતી ત્યારે તમે પ્રસન્નચિત્તે આનંદપૂર્વક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ની સેવા કરી ન્હો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માંરી આજુબાજુ આ બધી દુ:ખદ ઘટનાઓ બનતી જોઇને તમાંરું માંથું ફટક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તેથી તમે તમાંરા દુશ્મનોના ગુલામ બની જશો. યહોવા તમાંરા દુશ્મનોને તમાંરી વિરુદ્ધ લાવશે અ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ખ્યા, તરસ્યા અને નગ્ન રહેશો અને પ્રત્યેક વસ્તુની અછત અનુભવશો. તેઓ તમાંરી ડોક પર લોખંડી ઝૂંસ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દશે અને છેવટે તમે મોતને ભેટ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હોવા, તમને પગે અને ઘૂંટણે ગૂમડાંના ભોગ બનાવશે અને તેનો કોઈ ઉપાય હશે નહિ; અને એ ગૂમડાં પગ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થા સુધી પ્રસર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યહોવા તમને અને તમાંરા નિયુકત કરેલા રાજાને વિદેશી પ્રજા વચ્ચે દેશવટે લઈ જશે કે જેનો તમ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પિતૃઓએ કદીય વિચાર કર્યો નહિ હોય અને ત્યાં તમે લાકડાના અને પથ્થરના બનાવેલા બીજા જ દેવોની પૂ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યહોવા તમને જે દેશોમાં મોકલશે ત્યાં તમને થતી ખરાબ ચીજોથી લોકોને આઘાત લાગશે. તેઓ તમાંરા પર હસ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ંરા વિષે ખરાબ બો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“તમે પુષ્કળ બી વાવશો પણ લણશો ઓછું. કારણ કે, તમાંરો બધો પાક તીડો ખા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મે દ્રાક્ષાવાડીઓ રોપશો, કાળજીપૂર્વક કેળવશો, છતાં તમે તેની દ્રાક્ષ ખાવા કે દ્રાક્ષારસ પીવા પામ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કારણ કે જંતુઓ દ્રાક્ષોને ખા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માંરી જમીનમાં જૈતૂનનાં વૃક્ષો ઠેર ઠેર ઊગશે પણ તમે તમાંરે શરીરે તેનું તેલ ચોળવા નહિ પામો.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ફળો પાકે તે પહેલાં જ વૃક્ષો પરથી નીચે ખરી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મને પુત્ર-પુત્રીઓ પ્રાપ્ત થશે પણ તે તમાંરાં નહિ રહે, કારણ કે તમાંરી પાસેથી લઈ લેવાશે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લામો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માંરા દ્રાક્ષાવેલાઓનો, વૃક્ષોનો તથા ખેતીની બધી પેદાશનો તીડો નાશ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માંરી વચ્ચે રહેતા વિદેશીઓની ઉત્તરોત્તર પ્રગતિ થશે. તેઓ ધનવાન બનશે અને તમે ઉત્તરોત્તર પડતી થવ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રીબ બન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ઓ તમાંરા લેણદાર બનશે. તમે તે લોકોના લેણદાર નહિ બનો, તેઓ ઉપર રહેશે અને તમે નીચે રહેશ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“યહોવા, તમે જેની ભાષા સમજતા નથી એવી દૂર દેશની પ્રજાને તમાંરી ઉપર ચઢાઈ કરીને ગરૂડની જેમ તર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વા મોક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આજે હું તમને તમાંરા યહોવા દેવની આ બધી આજ્ઞાઓ કરું છું તે સર્વનું પાલન કરીને તમાંરા દેવ યહો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નિષ્ઠાપૂર્વક અનુસરશો તો તે તમને પૃથ્વીની બધી પ્રજાઓમાં ઉચ્ચ સ્થાને સ્થાપ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એ પ્રજાના માંણસો યુવાન કે વૃદ્વ પર જરાય દયા દાખવશે નહિ, કારણ કે તેઓ અતિ હિંસક અને ક્રોધ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જ્યાં સુધી તમાંરો નાશ ન થઇ જાય ત્યાં સુધી તેઓ તમાંરા ઢોરઢાંખર અને પાક લઇ જશે. તમાંરું અનાજ, ન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રસ, જૈતતેલ, વાછરડાં, ઘેટાં બચશે નહિ, પરિણામે તમે મોત ભેગા થઈ 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“તમાંરા દેવ યહોવા તમને જે ભૂમિ આપે છે તેમાંના બધાં નગરોને તેઓ ઘેરો ઘાલશે અને અંતે જે કોટો પર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રક્ષા માંટે આધાર રાખો છો, તે ઊંચા અને અભેધ કોટોને ભોંયભેંગા ક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તે આફતના દિવસોમાં જ્યારે તમાંરા શહેરો પર દુશ્મનો ઘેરો ઘાલશે, કોઇ પણ ખાદ્ય સામગીર્ શહેરોની અં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વા નહિ દે ત્યારે તમે યહોવા તમાંરા દેવે આપેલા તમાંરા પોતાના દીકરાનું અને દીકરીઓનું માંસ ખા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“તમાંરામાંનો અતિ કોમળ હૃદયનો નમ્ર વ્યકિત પણ તેના ભાઈ પ્રત્યે, વહાલી પત્ની પ્રત્યે અને હજી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તાં રહેલાં તેનાં સંતાનો પ્રત્યે નિષ્ઠુર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તે પોતાના જ સંતાનનું માંસ ખાશે પણ કુટુંબના અન્ય સભ્યને તેમાંથી ભાગ આપવાની ના પાડી દેશે.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ો તમાંરા શહેરોને ઘેરી લેશે અને તમને ખોરાક વિના તરફડાવશે ત્યારે તે આમ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“તમાંરામાંની અતિ કોમળ, અને નમ્ર સ્ત્રી, કે જેણે ધરતી પર પગ મૂક્યો નથી, તે પણ પોતાના પતિ જે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 કરે છે અને તેના પુત્ર અને પુત્રી સાથે ક્રૂર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તે પોતાના તાજા જન્મેલા બાળકને તેઓથી છુપાવશે અને બાળકના જન્મ વખતે તેના શરીરમાંથી નીકળતા દ્ર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બાળક તે પોતે ખાઈ જશે. તમાંરા દુશ્મનો તમાંરા શહેરોને ધેરે, અને તમે ખોરાક વિના તરફડો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ી આમ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“આ પુસ્તકમાં નિયમના લખેલ એકેએક શબ્દો તમે નહિ પાળો અને તમાંરા દેવ યહોવાના મહિમાંવંત અને ભયજન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નો નકાર કરશ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તો યહોવા તમને અને તમાંરા વંશજોને ભયંકર આફતો અને ખતરનાક અને અસાધ્ય રોગો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યહોવા તમાંરા ઉપર મિસરમાં પ્રચલિત અસાધ્ય રોગો મોકલશે જેનાથી તમે ગભરાતા હતા અને તમને આ રોગો લાગ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ઉપરાંત, તે તમને આ સંહિતામાં ન ગણાવેલા બીજા બધા રોગો અને મરકીઓનો ભોગ બનાવશે અને અંતે તમે હતા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 થઈ 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તમે સંખ્યામાં આકાશના તારાની જેમ ગણ્યા ગણાય નહિ એટલા બધા હોવા છતાં દેવ યહોવાની આજ્ઞાનું ઉલ્લંઘ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ે કારણે તમાંરામાંના બહુ જ થોડા બચ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“જે રીતે યહોવાએ તમાંરા પર પ્રસન્ન થઈને તમાંરા માંટે અદભૂત કાર્યો કર્યા અને તમાંરી વંશવૃદ્ધિ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તેટલી જ પ્રસન્નતા તેમને તમાંરો નાશ કરવામાં તેમ જ તમાંરું નિકંદન કાઢવામાં થશે. તમે જે પ્ર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ખલ થાઓ છો તે પ્રદેશમાંથી તમને ઉખેડી નાખ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યહોવા તમને પૃથ્વીના એક છેડાથી બીજા છેડા સુધીના બધા રાષ્ટોમાં વેરવિખેર કરી નાખશે. અને ન ક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તમાંરા પિતૃઓ જેને જાણતા ન હતા તેવા, લાકડાં તથા પથ્થરમાંથી બનાવેલા દેવોનું પૂજન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“ત્યાં તે રાષ્ટોમાં તમને નહિ મળે શાંતિ કે નહિ મળે આરામ કરવાની કોઇ જગ્યા. ત્યાં યહોવા તમને ચિં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રાશા અને વિષાદથી ભરી દેશે. તમે સતત ભયને કારણે અધ્ધર રહ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તમાંરું જીવન ભયભીત જ રહેશે. રાતદિવસ તમે ભયમાં જ જીવશો. સવારનો પ્રકાશ તમે જોવા પામશો કે નહિ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વિશ્વાસ તમને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તમાંરા હૃદયમાં એવો ભય વ્યાપી જશે અને તમે એવાં દૃશ્યો જોશો કે દરરોજ સવારે તમે ઇચ્છશો કે ‘સાંજ પ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કેવું સારું!’ અને પ્રત્યેક સાંજે ઈચ્છશો કે ‘સવાર થાય તો કેવું સારું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યહોવાએ તમને વચન આપ્યું હતું કે તમાંરે મિસર પાછા જવાની જરૂર નહિ પડે, પરંતુ હવે યહોવા જાતે જ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ાણોમાં બેસાડી મિસર પાછા મોકલી આપશે. ત્યાં તમે તમાંરી જાતને તમાંરા દુશ્મનોને ગુલામ તરીકે વેચ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 થશો, છતાંય ત્યાં તમને ખરીદનાર કોઈ નહિ હો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2026-10-20T02:53:19Z</dcterms:created>
  <dcterms:modified xsi:type="dcterms:W3CDTF">2026-10-20T02:53:19Z</dcterms:modified>
  <dc:title>પુનર્નિયમ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