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த்தை ஆற்றுங்கள், தேற்றுங்கள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வெளியரங்கமாகும் மாம்சமான யாவும் அதை ஏகமாய்க் காணும், கர்த்தரின் வாக்கு அதை உரைத்தது என்றும் வனாந்தரத்திலே கூப்பிடுகிற சத்தம் உண்ட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வெளியரங்கமாகும் மாம்சமான யாவும் அதை ஏகமாய்க் காணும், கர்த்தரின் வாக்கு அதை உரைத்தது என்றும் வனாந்தரத்திலே கூப்பிடுகிற சத்தம் உண்ட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வி அதின்மேல் ஊதும்போது, புல் உலர்ந்து, பூ உதிரும்; ஜனமே புல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வி அதின்மேல் ஊதும்போது, புல் உலர்ந்து, பூ உதிரும்; ஜனமே பு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ல் உலர்ந்து பூ உதிரும்; நமது தேவனுடைய வசனமோ என்றென்றைக்கும் நிற்கும் என்பதையே சொல்லென்று உரை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ல் உலர்ந்து பூ உதிரும்; நமது தேவனுடைய வசனமோ என்றென்றைக்கும் நிற்கும் என்பதையே சொல்லென்று உரை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வியை அளவிட்டு, அவருக்கு ஆலோசனைக்காரனாயிருந்து, அவருக்குப் போதித்த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வியை அளவிட்டு, அவருக்கு ஆலோசனைக்காரனாயிருந்து, அவருக்குப் போதித்த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ீபனோன் எரிக்கும் விறகுக்குப் போதாது அதிலுள்ள மிருகஜீவன்கள் தகனபலிக்கும் போத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ீபனோன் எரிக்கும் விறகுக்குப் போதாது அதிலுள்ள மிருகஜீவன்கள் தகனபலிக்கும் போத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ாதிகளும் அவருக்கு முன்பாக ஒன்றுமில்லை, அவர்கள் சூனியத்தில் சூனியமாகவும், மாயையாகவும் எண்ணப்பட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ாதிகளும் அவருக்கு முன்பாக ஒன்றுமில்லை, அவர்கள் சூனியத்தில் சூனியமாகவும், மாயையாகவும் எண்ணப்பட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தேவனை யாருக்கு ஒப்பிடுவீர்கள்? எந்தச் சாயலை அவருக்கு ஒப்பிடுவீர்கள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பிரபுக்களை மாயையாக்கி, பூமியின் நியாயாதிபதிகளை அவாந்தரமாக்க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யிருக்க, என்னை யாருக்கு ஒப்பிடுவீர்கள்? எனக்கு யாரை நிகராக்குவீர்கள்? என்று பரிசு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ோர்ந்துபோகிறவனுக்கு அவர் பெலன் கொடுத்து, சத்துவமில்லாதவனுக்குச் சத்துவத்தைப் பெருகப்பண்ண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ளைஞர் இளைப்படைந்து சோர்ந்துபோவார்கள், வாலிபரும் இடறிவிழு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োমাদের ঈশ্বর বলেন, “স্বস্তি, আমার লোকরা স্বস্তিতে থাক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জেরুশালেমের প্রতি দয়ালু হয়ে কথা বল| জেরুশালেমকে বল, ‘তোমার সেবা করার সময় শেষ| তোমার প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ল্য তুমি দিয়েছ|”‘ জেরুশালেম যত পাপ করেছে তার দ্বিগুণ শাস্তি প্রভু তাক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োন একজন মানুষ চিত্কার করছে! “মরুর মধ্যেও প্রভুর জন্য পথ প্রস্তুত কর! মরুস্তরে আমাদে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পথ তৈরি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ত্যেক উপত্যকা পূর্ণ কর| প্রত্যেক পাহাড় পর্বতকে কর সমতল| আঁকা-বাঁকা রাস্তাকে সোজা কর| অস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মিকে মসৃণ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ই প্রভুর মহিমা বুঝতে পারবে| সবাই এক সঙ্গে দেখতে পাবে প্রভুর মহিমা| হ্যাঁ, প্রভু নিজেই বল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ব কথ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টি কণ্ঠস্বর বলল, “কথা বল!” তখন লোকে বলল, “আমাদের কি বলা উচিত্‌?” ঐ কণ্ঠস্বর বলল, “মানুষ চির 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ে না, তারা আসলে ঘাসের মতো| তাঁদের ধার্ম্মিকতা বুনো ফুল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র কাছ থেকে আসা একটি শক্তিশালী বাতাস ঘাসের ওপর দিয়ে বয়ে যায়| ঘাস মরে যায়, বুনো ফুল ঝ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্যাঁ সমস্ত লোক ঘাসের মতো| ঘাস মরে, বুনো ফুল ঝরে পড়ে| কিন্তু আমাদের ঈশ্বরের বাক্য চির কাল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িয়োনের প্রতি সুসমাচারের বার্তাবাহক, পর্বতের ওপর থেকে চিত্কার করে সুসমাচার ঘোষণা কর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প্রতি সুসমাচারের বার্তাবাহক, ভয় পেও না, চেঁচিয়ে কথা বল! যিহূদায় সমস্ত শহরে এই খ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ষণা করে দাও: “দেখ, এখানে তোমাদের ঈশ্বর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, আমার সদাপ্রভু ক্ষমতাসহ ফিরে আসছেন| সব মানুষকেই শাসন করতে তিনি তাঁর ক্ষমতা ব্যবহ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, তাঁর পুরস্কার তাঁর সঙ্গে রয়েছে এবং তাঁর মজুরি তাঁর সামন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েষপালক যে ভাবে তার মেষদের নেতৃত্ব দেয় প্রভুও তেমনি তাঁর লোকেদের নেতৃত্ব দেবেন| নিজের বা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প্রভু একত্রিত করবেন মেষদের| তিনি মেষশাবকদের কোলে তুলে রাখবেন| তাদের মায়েরা প্রভুর পিছন পিছ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ঁ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নিজের হাতে কে সমুদ্র মেপেছেন? আকাশ মাপতে কে তাঁর হাত ব্যবহার করেছেন? পৃথিবীর ধূলিকণা মাপতে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াত্র ব্যবহার করেছেন? কে দাঁড়িপাল্লায় পাহাড় পর্বত ওজন করেছেন? প্রভু এসব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র আত্মার কি করা উচিত্‌ কেউ কখনও বলেনি| যে সব কাজ প্রভু করেছেন তা কিভাবে করতে হবে তা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প্রভুকে পরামর্শ দে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কি কারও কাছে সাহায্য চেয়েছেন? কোন ব্যক্তি কি প্রভুকে ন্যায়পরায়ণ হতে শিখিযেছে? কেউ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প্রভুকে জ্ঞান দান করেছে? কেউ কি কখনও প্রভুকে জ্ঞানী করে তুলেছে? না! এই সব প্রভু নিজেই জান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েখ, পৃথিবীর সব দেশই একটি বালতিতে ছোট এক ফোঁটা জলের মত| প্রভু যদি তাঁর দূরবর্তী দেশগুলিকে এ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জন মাপার য়ন্ত্রে চাপান তাদের অবস্থা হবে ধূলিকণ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লিবানোনের সব গাছও প্রভুর জন্য জ্বালানোর পক্ষে যথেষ্ট নয়| উত্সর্গের জন্য বধ হতে লিবানোন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ুও যথেষ্ট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ের তুলনায়, পৃথিবীর সমস্ত জাতিগুলি কিছুই নয়| ঈশ্বরের সঙ্গে তুলনা কর| পৃথিবীর সব দেশ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ল্যহী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ের সঙ্গে কারো কি তুলনা করতে পার! না| তুমি কি ঈশ্বরের ছবি অাঁকতে পার?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াঠ অথবা ধাতু দিয়ে কেউ কেউ মূর্ত্তি বানায়| আর সেই মূর্ত্তিকেই তারা দেবতা বলে মনে করে|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রমিক মূর্ত্তি বানায়| অন্য শ্রমিকরা সোনা-রূপা দিয়ে মূর্ত্তির জন্য অলঙ্কার বান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সল অংশের জন্য তারা বেছে নেয বিশেষ কাঠ, কারণ বিশেষ ধরণের কাঠের পচন ধরে না| তারপর তারা দক্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মিস্ত্রীর খোঁজ করে| তারপর ছুতোর মিস্ত্রী একটি “মূর্ত্তি” তৈরী করে যেটা পড়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ুমি নিশ্চয়ই আসল সত্যটা জানো, জানো না কি? তোমাকে নিশ্চয়ই অনেক বছর আগে কেউ বলেছে! তুমি নিশ্চয়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তে পারছ কে পৃথিবীটা তৈরি কর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ই সত্যিকারের ঈশ্বর! তিনি পৃথিবীর বৃত্তের ওপর বসে থাকেন| তাঁর তুলনায় মানুষ ঘাস ফড়িং-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 বস্ত্রখণ্ডের মতো তিনি আকাশকে মেলে ধরেন| আকাশের তলায় বসার জন্য তিনি তাকে তাঁবুর মত বিছিযে ধ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িনি শাসকদের গুরুত্বহীন করেন, তিনি পৃথিবীর বিচারকদের করেন সম্পূর্ণ মূল্যহী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ই সব শাসকরা চারা গাছের মতো| তাদের মাটিতে রোপন করা হয়, কিন্তু শিকড় গাড়ার আগেই ঈশ্বর সে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া “গাছদের” ওপর দিয়ে বয়ে যান এবং সেই সব চারা গাছ মরে শুকনো হয়ে যায়| বাতাস তাদের খড়কুটো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ড়িযে ন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বিত্র ঈশ্বর বলেন: “আমার সঙ্গে কারও তুলনা করতে পারবে কি? না! কেউ আমার সমান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কাশের দিকে তাকাও| তারাগুলি তৈরী করেছে কে? আকাশের “সেনাদের” সৃষ্টিকর্তা কে? কে সব তারাদে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ে? সত্যিকারের ঈশ্বর প্রচণ্ড শক্তিশালী ও ক্ষমতাবান, তাই কোন তারা হারিযে যায়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াকোবের লোকরা, এসবই সত্য! ইস্রায়েল, তোমারও এই সব বিশ্বাস করা উচিত্‌! তবু কেন তোমরা বলছ: “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মন ভাবে জীবনযাপন করছি তা প্রভু দেখতে পাবেন না এবং আমাদের শাস্তি দিতে পারবেন ন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রা নিশ্চয়ই শুনেছো এবং জানো যে প্রভু ঈশ্বর অত্যন্ত জ্ঞানী| তিনি যা জানেন মানুষ তা শিখ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প্রভু কখনও ক্লান্ত হন না এবং তাঁর বিশ্রামের প্রয়োজন নেই| প্রভু পৃথিবীর সমস্ত প্রত্যন্ত অঞ্চ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করেছেন| তিনি চির কাল বেঁচে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্রভু দুর্বলকে সবল হতে সাহায্য করেন| ক্ষমতাহীনদের ক্ষমতাবা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ুবকরাও ক্লান্ত হয়ে পড়ে এবং তাদের বিশ্রামের প্রয়োজন হয়| তারাও মাটিতে হোঁচট খেয়ে পড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প্রভুতে বিশ্বাসী লোকরা ঈগল পাখির নতুন ডানা গজানোর মতো আবার শক্তিশালী হয়ে ওঠে|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শত দৌড়লেও দুর্বল হয় না, ক্লান্ত হয়ে পড়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2026-10-20T04:37:43Z</dcterms:created>
  <dcterms:modified xsi:type="dcterms:W3CDTF">2026-10-20T04:37:43Z</dcterms:modified>
  <dc:title>যিশাইয়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