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ஆயிரம்பேருக்குத் தலைவரோடும் நூறுபேருக்குத் தலைவரோடும் சகல அதிபதிகளோடும் ஆலோசனை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ுடைய பெட்டியைத் திரும்ப நம்மிடத்துக்குக் கொண்டுவருவோமாக; சவுலின் நாட்களில் அதைத் தேடாதேபோனோ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ாரியம் சகல ஜனத்தின் பார்வைக்கும் செம்மையாயிருந்தபடியால், சபையார் எல்லாரும் அப்படியே செய்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ாரியம் சகல ஜனத்தின் பார்வைக்கும் செம்மையாயிருந்தபடியால், சபையார் எல்லாரும் அப்படியே செய்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ேவனுடைய பெட்டியைக் கீரியாத்யாரீமிலிருந்து கொண்டுவரும்படி, தாவீது எகிப்தைச்சேர்ந்த கோர் நதிதுவக்கி ஆமாத்தின் எல்லைமட்டுமுள்ள இஸ்ரவேலையெல்லாங்கூ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ேவனுடைய பெட்டியைக் கீரியாத்யாரீமிலிருந்து கொண்டுவரும்படி, தாவீது எகிப்தைச்சேர்ந்த கோர் நதிதுவக்கி ஆமாத்தின் எல்லைமட்டுமுள்ள இஸ்ரவேலையெல்லாங்கூட்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ருபீன்களின் நடுவே வாசம்பண்ணுகிற கர்த்தராகிய தேவனுடைய நாமம் தொழுதுகொள்ளப்படுகிற அவருடைய பெட்டியை யூதாவிலிருக்கிற கீரியாத்யாரீமுக்கடுத்த பாலாவிலிருந்து கொண்டுவரும்படிக்கு, அவனும் இஸ்ரவேலர் அனைவரும் அவ்விடத்திற்க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ருபீன்களின் நடுவே வாசம்பண்ணுகிற கர்த்தராகிய தேவனுடைய நாமம் தொழுதுகொள்ளப்படுகிற அவருடைய பெட்டியை யூதாவிலிருக்கிற கீரியாத்யாரீமுக்கடுத்த பாலாவிலிருந்து கொண்டுவரும்படிக்கு, அவனும் இஸ்ரவேலர் அனைவரும் அவ்விடத்திற்க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ருபீன்களின் நடுவே வாசம்பண்ணுகிற கர்த்தராகிய தேவனுடைய நாமம் தொழுதுகொள்ளப்படுகிற அவருடைய பெட்டியை யூதாவிலிருக்கிற கீரியாத்யாரீமுக்கடுத்த பாலாவிலிருந்து கொண்டுவரும்படிக்கு, அவனும் இஸ்ரவேலர் அனைவரும் அவ்விடத்திற்கு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வனுடைய பெட்டியை அபினதாபின் வீட்டிலிருந்து ஒரு புதுரதத்தின்மேல் ஏற்றிக்கொண்டு வந்தார்கள்; ஊசாவும் அகியோவும் ரதத்தை நட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வனுடைய பெட்டியை அபினதாபின் வீட்டிலிருந்து ஒரு புதுரதத்தின்மேல் ஏற்றிக்கொண்டு வந்தார்கள்; ஊசாவும் அகியோவும் ரதத்தை நட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ம் சகல இஸ்ரவேலரும் தங்கள் முழுப் பலத்தோடும் தேவனுக்குமுன்பாகச் சுரமண்டலங்களையும் தம்புருகளையும் மேளங்களையும் கைத்தாளங்களையும் பூரிகைகளையும் சேவித்து மகிழ்ச்சியாய் ஆடிப்பா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ம் சகல இஸ்ரவேலரும் தங்கள் முழுப் பலத்தோடும் தேவனுக்குமுன்பாகச் சுரமண்டலங்களையும் தம்புருகளையும் மேளங்களையும் கைத்தாளங்களையும் பூரிகைகளையும் சேவித்து மகிழ்ச்சியாய் ஆடிப்பா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ீதோனின் களமட்டும்வந்தபோது, மாடுகள் இடறினபடியினால், ஊசா பெட்டியைப் பிடிக்கத் தன் கையை நீ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ீதோனின் களமட்டும்வந்தபோது, மாடுகள் இடறினபடியினால், ஊசா பெட்டியைப் பிடிக்கத் தன் கையை நீ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ஊசாவின்மேல் கோபம் மூண்டவராகி, அவன் தன்கையை பெட்டியண்டைக்கு நீட்டினதினிமித்தம் அவனை அடித்தார்; அங்கே அவன் தேவசமுகத்தில் செ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ஊசாவின்மேல் கோபம் மூண்டவராகி, அவன் தன்கையை பெட்டியண்டைக்கு நீட்டினதினிமித்தம் அவனை அடித்தார்; அங்கே அவன் தேவசமுகத்தில் செ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ையதினம் தேவனுக்குப்பயந்து: தேவனுடைய பெட்டியை நான் என்னிடத்துக்குக் கொண்டுவருவது எப்படியெ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ட்டியைத் தன்னிடத்தில் தாவீதின் நகரத்திலே கொண்டுவராமல், அதைக் கித்தியனாகிய ஓபேத்ஏதோமின்வீட்டிலே சேர்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ட்டியைத் தன்னிடத்தில் தாவீதின் நகரத்திலே கொண்டுவராமல், அதைக் கித்தியனாகிய ஓபேத்ஏதோமின்வீட்டிலே சேர்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பெட்டி ஓபேத்ஏதோமின் வீட்டிலே அவனிடத்தில் மூன்றுமாதம் இருக்கையில், கர்த்தர் ஓபேத்ஏதோமின் வீட்டையும் அவனுக்கு உண்டான எல்லாவற்றையும் ஆசீர்வத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பெட்டி ஓபேத்ஏதோமின் வீட்டிலே அவனிடத்தில் மூன்றுமாதம் இருக்கையில், கர்த்தர் ஓபேத்ஏதோமின் வீட்டையும் அவனுக்கு உண்டான எல்லாவற்றையும் ஆசீர்வத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0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David consulted with the captains of thousands and hundreds, and with every lea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David said unto all the congregation of Israel, If it seem good unto you, and that it b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our God, let us send abroad unto our brethren every where, that are left in all the l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, and with them also to the priests and Levites which are in their cities and suburbs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may gather themselves unto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let us bring again the ark of our God to us: for we enquired not at it in the days of Sa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all the congregation said that they would do so: for the thing was right in the eyes of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o David gathered all Israel together, from Shihor of Egypt even unto the entering of Hemath,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 the ark of God from Kirjathjear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David went up, and all Israel, to Baalah, that is, to Kirjathjearim, which belonged to Jud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ring up thence the ark of God the LORD, that dwells between the cherubims, whose name is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carried the ark of God in a new cart out of the house of Abinadab: and Uzza and Ahi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ove the c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David and all Israel played before God with all their might, and with singing, and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ps, and with psalteries, and with timbrels, and with cymbals, and with trump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y came unto the threshing floor of Chidon, Uzza put forth his hand to hold the ark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oxen stumb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anger of the LORD was kindled against Uzza, and he stroke him, because he put his h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ark: and there he died before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David was displeased, because the LORD had made a breach upon Uzza: wherefore that plac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ed Perezuzza to this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David was afraid of God that day, saying, How shall I bring the ark of God home to 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o David brought not the ark home to himself to the city of David, but carried it aside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Obededom the Gitt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ark of God remained with the family of Obededom in his house three months. And th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the house of Obededom, and all that he h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2026-10-20T00:00:30Z</dcterms:created>
  <dcterms:modified xsi:type="dcterms:W3CDTF">2026-10-20T00:00:30Z</dcterms:modified>
  <dc:title>1 Chronicles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