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અમારા દેવ, સમગ્ર પૃથ્વી પર તમારું નામ ઉત્તમ છે. અને તમારો મહિમા આકાશમાં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વજાતો અને બાળકોના મુખમાંથી તમારી સ્તુતિની ગાથાઓ પ્રગટી છે. તમારા શત્રુઓને ચૂપ કરી દેવા માટ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આ શકિતશાળી ગીતો આપ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જ્યારે રાત્રે હું આકાશદર્શન કરું છું. અને ચંદ્ર તથા તારાઓથી ભર્યું નભ નિહાળું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મારા હાથનાં અદ્ભૂત કૃત્યો વિષે હું વિચ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ને આશ્ચર્ય થાય છે, કે માનવજાત શું છે, જેનું તમે સ્મરણ કરો છો? માણસો તે કોણ છે કે તેઓન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લાકાત લ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, તમે એને દેવ કરતાં થોડોજ ઊતરતો સૃજ્યો છે, અને તેના માથા પર મહિમા ને માનનો મુગટ મૂક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જ તેને, તમે ઉત્પન્ન કરેલી સૃષ્ટિનો અધિકાર આપ્યો છે અને તે સઘળી સૃષ્ટિનો તમે તેને કારભ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સર્વ ઘેટાં તથા બળદો, અને જંગલી પ્રાણીઓનો પ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આકાશનાં પક્ષીઓ, સમુદ્રમાં રહેતા માછલાં તથા જીવોનો પ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અમારા પ્રભુ, સમગ્ર વિશ્વમાં તમારું નામ સૌથી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2026-10-20T09:17:06Z</dcterms:created>
  <dcterms:modified xsi:type="dcterms:W3CDTF">2026-10-20T09:17:06Z</dcterms:modified>
  <dc:title>ગીતશાસ્ત્ર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