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ுள்ள ஸ்திரீ தன் வீட்டைக்கட்டுகிறாள்; புத்தியில்லாத ஸ்திரீயோ தன் கைகளினால் அதை இடித்துப்போடுகி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தானமாய் நடக்கிறவன் கர்த்தருக்குப் பயப்படுகிறான்; தன் வழிகளில் தாறுமாறானவனோ அவரை அலட்சியம்பண்ண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டன் வாயிலே அவன் அகந்தைக்கேற்ற மிலாறுண்டு; ஞானவான்களின் உதடுகளோ அவர்களைக் காப்பாற்ற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துகளில்லாத இடத்தில் களஞ்சியம் வெறுமையாயிருக்கும்; காளைகளின் பெலத்தினாலோ மிகுந்த வரத்து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ெய்ச்சாட்சிக்காரன் பொய்சொல்லான்; பொய்ச்சாட்சிக்காரனோ பொய்களை ஊத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யாசக்காரன் ஞானத்தைத் தேடியும் கண்டுபிடியான்; புத்தியுள்ளவனுக்கோ அறிவு லேசாய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டனுடைய முகத்துக்கு விலகிப்போ; அறிவுள்ள உதடுகளை அங்கே காண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வழியைச் சிந்தித்துக்கொள்வது விவேகியின் ஞானம்; மூடர்களுடைய வஞ்சனையோ மூடத்தன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வழியைச் சிந்தித்துக்கொள்வது விவேகியின் ஞானம்; மூடர்களுடைய வஞ்சனையோ மூடத்தன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ூடர் பாவத்தைக்குறித்துப் பரியாசம்பண்ணுகிறார்கள்; நீதிமான்களுக்குள்ளே தயை உ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தயத்தின் கசப்பு இருதயத்திற்கே தெரியும்; அதின் மகிழ்ச்சிக்கு அந்நியன் உடந்தையாக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டைய வீடு அழியும்; செம்மையானவனுடைய கூடாரமோ செழ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க்குச் செம்மையாய்த் தோன்றுகிற வழி உண்டு; அதின் முடிவோ மரண வழி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கைப்பிலும் மனதுக்குத் துக்கமுண்டு; அந்த மகிழ்ச்சியின் முடிவு சஞ்சல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வாங்கும் இருதயமுள்ளவன் தன் வழிகளிலேயும், நல்ல மனுஷனோ தன்னிலே தானும் திருப்திய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ேதையானவன் எந்த வார்த்தையையும் நம்புவான்; விவேகியோ தன் நடையின்மேல் கவனமாய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ஞானமுள்ளவன் பயந்து தீமைக்கு விலகுகிறான்; மதியீனனோ மூர்க்கங்கொண்டு துணிகரமா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ற்கோபி மதிகேட்டைச் செய்வான்; துர்ச்சிந்தனைக்காரன் வெறுக்கப்ப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தையர் புத்தியீனத்தைச் சுதந்தரிக்கிறார்கள்; விவேகிகளோ அறிவினால் முடிசூட்டப்ப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ீயோர் நல்லோருக்கு முன்பாகவும் துன்மார்க்கர் நீதிமான்களுடைய வாசற்படிகளிலும் குனிவது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ித்திரன் தனக்கடுத்தவனாலும் பகைக்கப்படுகிறான்; ஐசுவரியவானுக்கோ அநேக சிநேகிதரு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ை அவமதிக்கிறவன் பாவஞ்செய்கிறான்; தரித்திரனுக்கு இரங்குகிறவனோ பாக்கியமடை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மையை யோசிக்கிறவர்கள் தவறுகிறார்களல்லவோ? நன்மையை யோசிக்கிறவர்களுக்கோ கிருபையும் சத்தியமும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பிரயாசத்தினாலும் பிரயோஜனமுண்டு; உதடுகளின் பேச்சோ வறுமையை மாத்திரம் த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ஞானிகளுக்கு முடி அவர்கள் செல்வம்; மூடரின் மதியீனம் மூடத்தன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ெய்ச்சாட்சி சொல்லுகிறவன் உயிர்களை இரட்சிக்கிறான்; வஞ்சனைக்காரனோ பொய்களை ஊத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க்குப் பயப்படுகிறவனுக்குத் திடநம்பிக்கை உண்டு; அவன் பிள்ளைகளுக்கும் அடைக்கலம் கிடை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க்குப் பயப்படுதல் ஜீவஊற்று; அதினால் மரணக்கண்ணிகளுக்குத் தப்பல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க்குப் பயப்படுதல் ஜீவஊற்று; அதினால் மரணக்கண்ணிகளுக்குத் தப்பல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த்திரட்சி ராஜாவின் மகிமை, ஜனக்குறைவு தலைவனின் முறிவ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டிய சாந்தமுள்ளவன் மகாபுத்திமான்; முற்கோபியோ புத்தியீனத்தை விளங்கப்பண்ண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ொஸ்தமனம் உடலுக்கு ஜீவன்; பொறாமையோ எலும்புருக்கி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ரித்திரனை ஒடுக்குகிறவன் அவனை உண்டாக்கினவரை நிந்திக்கிறான்; தரித்திரனுக்குத் தயைசெய்கிறவனோ அவரைக் கனம்பண்ண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தன் தீமையிலே வாரிக்கொள்ளப்படுவான்; நீதிமானோ தன் மரணத்திலே நம்பிக்கையுள்ள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ுத்திமானுடைய இருதயத்தில் ஞானம் தங்கும்; மதியீனரிடத்தில் உள்ளதோ வெளி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தி ஜனத்தை உயர்த்தும்; பாவமோ எந்த ஜனத்துக்கும் இகழ்ச்ச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ராஜாவின் தயை விவேகமுள்ள பணிவிடைக்காரன்மேலிருக்கும்; அவனுடைய கோபமோ இலச்சையுண்டாக்குகிறவன் மேல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జ్ఞానవంతురాలు తన యిల్లు కట్టును మూఢురాలు తన చేతులతో తన యిల్లు ఊడ... బెర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థార్థముగా ప్రవర్తించువాడు యెహోవాయందు భయభక్తులుగలవాడు కుటిలచిత్తుడు ఆయనను తిరస్కరించువ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ూఢుల నోట బెత్తమువంటి గర్వమున్నది. జ్ఞానుల పెదవులు వారిని కాప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ద్దులు లేని చోట గాదెయందు ధాన్యముండదు ఎద్దుల బలముచేత విస్తారము వచ్చుబడి కల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మ్మక మైన సాక్షి అబద్ధమాడడు కూటసాక్షికి అబద్ధములు ప్రి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హాసకుడు జ్ఞానము వెదకుట వ్యర్థము. తెలివిగలవానికి జ్ఞానము సుల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బుద్ధిహీనుని యెదుటనుండి వెళ్లిపొమ్ము జ్ఞానవచనములు వానియందు కనబడవ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మ ప్రవర్తనను కనిపెట్టి యుండుట వివేకుల జ్ఞానము నకు లక్షణము మోసకృత్యములే బుద్ధిహీనులు కనుపర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ఢ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ూఢులు చేయు అపరాధపరిహారార్థబలి వారిని అపహాస్యము చేయును యథార్థవంతులు ఒకరియందు ఒకరు దయ చూ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వని దుఃఖము వాని హృదయమునకే తెలియును ఒకని సంతోషములో అన్యుడు పాలివాడు కానే ర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క్తిహీనుల యిల్లు నిర్మూలమగును యథార్థవంతుల గుడారము వర్థిల్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ఒకని యెదుట సరియైనదిగా కనబడు మార్గము కలదు అయితే తుదకు అది మరణమునకు త్రోవతీ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ఒకడు నవ్వుచుండినను హృదయమున దుఃఖముండ వచ్చును. సంతోషము తుదకు వ్యసన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భక్తి విడిచినవాని మార్గములు వానికే వెక్కసమగును మంచివాని స్వభావము వానికే సంతోష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్ఞానము లేనివాడు ప్రతి మాట నమ్మును వివేకియైనవాడు తన నడతలను బాగుగా కని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జ్ఞానముగలవాడు భయపడి కీడునుండి తొలగును బుద్ధిహీనుడు విఱ్ఱవీగి నిర్భయముగా తి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్వరగా కోపపడువాడు మూఢత్వము చూపును. దుర్యోచనలుగలవాడు ద్వేష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్ఞానము లేనివారికి మూఢత్వమే స్వాస్థ్యము వివేకులు జ్ఞానమును కిరీటముగా ధర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చెడ్డవారు మంచివారి యెదుటను భక్తిహీనులు నీతిమంతుల తలుపునొద్దను వం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రిద్రుడు తన పొరుగువారికి అసహ్యుడు ఐశ్వర్యవంతుని ప్రేమించువారు అనే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న పొరుగువాని తిరస్కరించువాడు పాపము చేయు వాడు బీదలను కటాక్షించు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ీడు కల్పించువారు తప్పిపోవుదురు మేలు కల్పించువారు కృపాసత్యముల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ఏ కష్టము చేసినను లాభమే కలుగును వట్టి మాటలు లేమిడికి కారణ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జ్ఞానుల ఐశ్వర్యము వారికి భూషణము బుద్ధిహీనుల మూఢత్వము మూఢత్వ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ిజము పలుకు సాక్షి మనుష్యులను రక్షించును అబద్ధములాడువాడు వట్టి మోసగ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యందు భయభక్తులు కలిగియుండుట బహు ధైర్యము పుట్ట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ట్టివారి పిల్లలకు ఆశ్రయస్థానము కలదు. యెహోవాయందు భయభక్తులు కలిగియుండుట జీవపు ఊట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పాశములలోనుండి విడి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జనసమృద్ధి కలుగుటచేత రాజులకు ఘనత వచ్చును జనక్షయము రాజులకు వినాశ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ీర్ఘశాంతముగలవాడు మహా వివేకి ముంగోపి మూఢత్వమును బహుమానముగా పొం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సాత్వికమైన మనస్సు శరీరమునకు జీవము మత్సరము ఎముకలకు కుళ్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దరిద్రుని బాధించువాడు వాని సృష్టికర్తను నిందించు వాడు బీదను కనికరించువాడు ఆయనను ఘనపర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పాయము రాగా భక్తిహీనుడు నశించును మరణకాలమందు నీతిమంతునికి ఆశ్రయ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తెలివిగలవాని హృదయమందు జ్ఞానము సుఖనివా సము చేయును బుద్ధిహీనుల అంతరంగములోనున్నది బయలుప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ీతి జనములు ఘనతకెక్కుటకు కారణము పాపము ప్రజలకు అవమానము తె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బుద్ధిగల సేవకుడు రాజుల కిష్టుడు అవమానకరముగా నడచువానిమీద రాజు కో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2026-10-20T01:25:06Z</dcterms:created>
  <dcterms:modified xsi:type="dcterms:W3CDTF">2026-10-20T01:25:06Z</dcterms:modified>
  <dc:title>సామెతలు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