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presProps" Target="presProps.xml"/>
  <Relationship Id="rId110" Type="http://schemas.openxmlformats.org/officeDocument/2006/relationships/viewProps" Target="viewProps.xml"/>
  <Relationship Id="rId1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தாவீது ராஜாவினிடத்தில் போய்: ராஜாவாகிய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து அடியாளுக்கு ஆணையிடவில்லையா? அப்படியிருக்க, அதோனியா ராஜாவாகிறது என்ன? என்று அவரிடத்தில் கே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அங்கே ராஜாவோடே பேசிக்கொண்டிருக்கையில், நானும் உனக்குப் பின்வந்து, உன் வார்த்தைகளை உறுதிப்படுத்த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பத்சேபாள் பள்ளியறைக்குள் ராஜாவிடத்தில் போனாள்; ராஜா மிகவும் வயதுசென்றவனாயிருந்தான்; சூனேம் ஊராளாகிய அபிஷாக் ராஜாவுக்குப் பணிவிடை செய்துகொண்டிருந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த்சேபாள் குனிந்து, ராஜாவை வணங்கினாள்; அப்பொழுது ராஜா: உனக்கு என்னவேண்டும் என்று கே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ள்: என் ஆண்டவனே, எனக்குப்பின் உன் குமாரனாகிய சாலொமோன் ராஜாவாகி, அவனே என் சிங்காசனத்தின்மேல் வீற்றிருப்பான் என்று நீர் உம்முடைய தேவனாகிய கர்த்தரைக் கொண்டு, உமது அடியாளுக்கு ஆணையிட்டீ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ொழுது, இதோ, அதோனியா, ராஜாவாகிறான்; என் ஆண்டவனாகிய ராஜாவே, நீர் அதை அறிய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மாடுகளையும் கொழுத்த ஜந்துக்களையும் ஆடுகளையும் திரளாக அடித்து, ராஜாவின் குமாரர் அனைவரையும் ஆசாரியனாகிய அபியத்தாரையும், யோவாப் என்னும் படைத்தலைவனையும் அழைத்தான்; ஆனாலும் உமது அடியானாகிய சாலொமோனை அழை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ாஜாவாகிய என் ஆண்டவனே, ராஜாவாகிய என் ஆண்டவனுக்குப்பிறகு அவருடைய சிங்காசனத்தின்மேல் வீற்றிருப்பவன் இன்னான் என்று தங்களுக்கு அறிவிக்கவேண்டும் என்று இஸ்ரவேலர் அனைவரின் கண்களும் உம்மை நோக்கிக் கொண்ட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றிவியாமற்போனால் ராஜாவாகிய என் ஆண்டவன் தம்முடைய பிதாக்களோடே படுத்துக்கொண்டபின்பு, நானும் என் குமாரனாகிய சாலொமோனும் குற்றவாளிகளாய் எண்ணப்படுவோ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ராஜாவோடே பேசிக்கொண்டிருக்கையில், தீர்க்கதரிசியாகிய நாத்தான் 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தீர்க்கதரிசியாகிய நாத்தான் வந்திருக்கிறார் என்று ராஜாவுக்குத் தெரிவித்தார்கள்; அவன் ராஜாவுக்கு முன்பாகப் பிரவேசித்து முகங்குப்புற விழுந்து ராஜாவை வணங்க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த்தான்: ராஜாவாகிய என் ஆண்டவனே, அதோனியா எனக்குப் பின் ராஜாவாகி, அவனே என் சிங்காசனத்தின் மேல் வீற்றிருப்பான் என்று நீர் சொன்ன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ன் இன்றையதினம் போய், மாடுகளையும் கொழுத்த ஜந்துக்களையும் ஆடுகளையும் திரளாக அடித்து, ராஜாவின் குமாரர் அனைவரையும் இராணுவத்தலைவரையும், ஆசாரியனாகிய அபியத்தாரையும் அழைத்தான்; அவர்கள் அவனுக்கு முன்பாகப் புசித்துக் குடித்து, ராஜாவாகிய அதோனியா வாழ்க என்று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னாலும் உமது அடியானாகிய என்னையும், ஆசாரியனாகிய சாதோக்கையும், யோய்தாவின் குமாரனாகிய பெனாயாவையும், உமது அடியானாகிய சாலொமோனையும் அவன் அழைக்கவ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ராஜாவாகிய என் ஆண்டவனுக்குப்பின் தமது சிங்காசனத்தில் வீற்றிருப்பவன் இவன் தான் என்று நீர் உமது அடியானுக்குத் தெரிவிக்காதிருக்கையில், இந்தக் காரியம் ராஜாவாகிய என் ஆண்டவன் கட்டளையால் நடந்திருக்குமோ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தாவீதுராஜா பிரதியுத்தரமாக: பத்சேபாளை என்னிடத்தில் வரவழையுங்கள் என்றான்; அவள் ராஜசமுகத்தில் பிரவேசித்து ராஜாவுக்கு முன்னே நி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ராஜா: உன் குமாரனாகிய சாலொமோன் எனக்குப்பின் அரசாண்டு, அவனே என் ஸ்தானத்தில் என் சிங்காசனத்தின்மேல் வீற்றிருப்பான் என்று நான் உனக்கு இஸ்ரவேலின் தேவனாகிய கர்த்தர்மேல் ஆணையிட்டபடியே, இன்றைக்குச் செய்து தீர்ப்பேன் என்பதை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ன் ஆத்துமாவை எல்லா இக்கட்டுக்கும் நீங்கலாக்கி மீட்ட கர்த்தருடைய ஜீவனைக்கொண்டு சொல்லுகிறேன் என்று ஆணைய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பத்சேபாள் தரைமட்டும் குனிந்து ராஜாவை வணங்கி, என் ஆண்டவனாகிய தாவீதுராஜா என்றைக்கும் வாழ்க என்ற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தாவீதுராஜா, ஆசாரியனாகிய சாதோக்கையும் தீர்க்கதரிசியாகிய நாத்தானையும் யோய்தாவின் குமாரன் பெனாயாவையும் என்னிடத்தில் வரவழைய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ராஜாவுக்கு முன்பாகப் பிரவேசித்தபோது, ராஜா அவர்களை நோக்கி: நீங்கள் உங்கள் ஆண்டவனுடைய சேவகரைக் கூட்டிக்கொண்டு, என் குமாரனாகிய சாலொமோனை என் கோவேறுகழுதையின்மேல் ஏற்றி, அவனைக் கீகோனுக்கு அழைத்துக்கொண்டு போ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ே ஆசாரியாகிய சாதோக்கும் தீர்க்கதரிசியாகிய நாத்தானும் அவனை இஸ்ரவேலின் மேல் ராஜாவாக அபிஷேகம் பண்ணக்கடவர்கள்; பின்பு எக்காள்ம் ஊதி, ராஜாவாகிய சாலொமோன் வாழ்க என்று வாழ்த்த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தின்பின்பு அவன் நகர்வலம் வந்து, என் சிங்காசனத்தில் வீற்றிருக்கும்படி, அவனைக் கூட்டிக்கொண்டு வாருங்கள்; அவனே என் ஸ்தானத்தில் ராஜாவாயிருப்பான்; அவன் இஸ்ரவேலின்மேலும் யூதாவின்மேலும் தலைவனாயிருக்கும்படி அவனை ஏற்படுத்தினே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யோய்தாவின் குமாரன் பெனாயா ராஜாவுக்குப் பிரதியுத்தரமாக: ஆமென், ராஜாவாகிய என் ஆண்டவனுடைய தேவனாகிய கர்த்தரும் இப்படியே சொல்வார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ராஜாவாகிய என் ஆண்டவனோடே எப்படி இருந்தாரோ, அப்படியே அவர் சாலொமோனோடும் இருந்து, தாவீது ராஜாவாகிய என் ஆண்டவனுடைய சிங்காசனத்தைப்பார்க்கிலும் அவருடைய சிங்காசனத்தைப் பெரிதாக்குவ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சாரியனாகிய சாதோக்கும், தீர்க்கதரிசியாகிய நாத்தானும், யோய்தாவின் குமாரன் பெனாயாவும், கிரேத்தியரும் பிலேத்தியரும் போய், சாலொமோனைத் தாவீது ராஜாவினுடைய கோவேறுகழுதையின்மேல் ஏற்றி, அவனைக் கீகோனுக்கு நடத்திக்கொண்டுபோ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சாரியனாகிய சாதோக்கு தைலக்கொம்பைக் கூடாரத்திலிருந்து எடுத்துக் கொண்டுபோய், சாலொமோனை அபிஷேகம்பண்ணினான்; அப்பொழுது எக்காளம் ஊதி, ஜனங்களெல்லாரும் ராஜாவாகிய சாலொமோன் வாழ்க என்று வாழ்த்த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ற்பாடு ஜனங்களெல்லாரும் அவன் பிறகாலே போனார்கள்; ஜனங்கள் நாகசுரங்களை ஊதி, பூமி அவர்கள் சத்தத்தினால் அதிரத்தக்கதாக மகா பூரிப்பாய்ச் சந்தோஷி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தோனியாவும் அவனோடிருந்த எல்லா விருந்தாளிகளும் போஜனம் பண்ணி முடிந்தபோது அதைக் கேட்டார்கள்; யோவாப் எக்காளசத்தத்தைக் கேட்டபோது, நகரத்தில் உண்டாயிருக்கிற ஆரவாரம் என்ன என்று விசார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ராஜாவின் ஊழியக்காரரும் தாவீது ராஜாவாகிய நம்முடைய ஆண்டவனை வாழ்த்துதல் செய்யவந்து: தேவன் சாலொமோனின் நாமத்தை உம்முடைய நாமத்தைப்பார்க்கிலும் பிரபலபடுத்தி, அவருடைய சிங்காசனத்தை உம்முடைய சிங்காசனத்தைப் பார்க்கிலும் பெரிதாக்குவாராக என்றார்கள்; ராஜா தம்முடைய கட்டிலின்மேல் குனிந்து பணிந்துகொண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ராஜா: என்னுடைய கண்கள் காண இன்றையதினம் என் சிங்காசனத்தின்மேல் ஒருவனை வீற்றிருக்கச் செய்த இஸ்ரவேலின் தேவனாகிய கர்த்தருக்கு ஸ்தோத்திரம் என்று சொன்னார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ராஜா வயதுசென்ற விர்த்தாப்பியனானபோது, வஸ்திரங்களினால் அவனை மூடினாலும், அவனுக்கு அனல் உண்டாகவ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அதோனியாவின் விருந்தாளிகளெல்லாரும் அதிர்ந்து எழுந்திருந்து, அவரவர் தங்கள் வழியே போய்விட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ுடைய ஊழியக்காரர் அவனை நோக்கி: ராஜசமுகத்தில் நின்று, அவருக்குப் பணிவிடை செய்யவும், ராஜாவாகிய எங்கள் ஆண்டவனுக்கு அனல் உண்டாகும்படி உம்முடைய மடியிலே படுத்துக்கொள்ளவும் கன்னியாகிய ஒரு சிறு பெண்ணை ராஜாவாகிய எங்கள் ஆண்டவனுக்குத் தேடுவோம் எ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தோனியா, சாலொமோனுக்குப் பயந்ததினால் எழுந்துபோய், பலிபீடத்தின் கொம்புகளைப் பிடித்துக்கொண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ன் பேசிக்கொண்டிருக்கையில், ஆசாரியனாகிய அபியத்தாரின் குமாரன் யோனத்தான் வந்தான்; அப்பொழுது அதோனியா, உள்ளே வா, நீ கெட்டிக்காரன், நீ நற்செய்தி கொண்டுவருகிறவன்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எல்லையிலெல்லாம் அழகான ஒரு பெண்ணைத் தேடி, சூனேம் ஊராளாகிய அபிஷாகைக் கண்டு, அவளை ராஜாவினிடத்தில் கொண்டுவ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தோ, அதோனியா ராஜாவாகிய சாலொமோனுக்குப் பயப்படுகிறான் என்றும், இதோ, அவன் பலிபீடத்தின் கொம்புகளைப் பிடித்துக்கொண்டு, ராஜாவாகிய சாலொமோன் தமது அடியானைப் பட்டயத்தாலே கொன்றுபோடுவதில்லை என்று இன்று எனக்கு ஆணையிடுவாராக என்கிறான் என்றும், சாலொமோனுக்கு அறிவிக்கப்பட்ட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யோனத்தான் அதோனியாவுக்குப் பிரதியுத்தரமாக: ஏது, தாவீதுராஜாவாகிய நம்முடைய ஆண்டவன் சாலொமோனை ராஜாவாக்கினார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சாலொமோன்: அவன் யோக்கியன் என்று விளங்க நடந்து கொண்டால் அவன் தலைமயிரில் ஒன்றும் தரையிலே விழப்போகிறதில்லை; அவனிடத்தில் பொல்லாப்புக் காணப்படுமேயாகில், அவன் சாகவேண்டும்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ராஜா ஆசாரியனாகிய சாதோக்கையும், தீர்க்கதரிசியாகிய நாத்தானையும், யோய்தாவின் குமாரன் பெனாயாவையும், கிரேத்தியரையும் பிலேத்தியரையும் அவனோடே அனுப்பினார்; அவர்கள் அவனை ராஜாவுடைய கோவேறுகழுதையின்மேல் ஏற்றின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அவனைப் பலிபீடத்திலிருந்து கொண்டுவர, ராஜாவாகிய சாலொமோன் ஆட்களை அனுப்பினான்; அவன் வந்து, ராஜாவாகிய சாலொமோனை வணங்கினான்; சாலொமோன் அவனைப் பார்த்து: உன் வீட்டிற்குப் போ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ஆசாரியனாகிய சாதோக்கும், தீர்க்கதரிசியாகிய நாத்தானும், அவனைக் கீகோனிலே ராஜாவாக அபிஷேகம்பண்ணினார்கள்; நகரமெல்லாம் முழங்கத்தக்கதாக அங்கேயிருந்து பூரிப்போடே புறப்பட்டுப் போனார்கள்; நீங்கள் கேட்ட இரைச்சல் அது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ல்லாமலும் சாலொமோன் ராஜாங்கத்துக்குரிய சிங்காசனத்தின்மேல் வீற்றிருக்கி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ப் பெண் வெகு அழகாயிருந்தாள்; அவள் ராஜாவுக்கு உதவியாயிருந்து அவனுக்குப் பணிவிடைசெய்தாள்; ஆனாலும் ராஜா அவளை அறியவில்லை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ீத்திற்குப் பிறந்த அதோனியா என்பவன்; நான் ராஜா ஆவேன் என்று சொல்லி, தன்னைத்தான் உயர்த்தி, தனக்கு இரதங்களையும் குதிரைவீரரையும், தனக்குமுன் ஓடும் ஐம்பது காலாட்களையும் சம்பாதித்த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டைய தகப்பன்: நீ இப்படிச் செய்வானேன் என்று அவனை ஒருக்காலும் கடிந்துகொள்ளவில்லை; அவன் மிகவும் அழகுள்ளவனாயிருந்தான்; அப்சலோமுக்குப்பின் அவனுடைய தாய் அவனைப் பெற்றாள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செருயாவின் குமாரனாகிய யோவாபோடும், ஆசாரியனாகிய அபியத்தாரோடும் ஆலோசனைபண்ணிவந்தான்; அவர்கள் அவனிடத்திலிருந்து அவனுக்கு உதவிசெய்துவந்த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சாரியனாகிய சாதோக்கும், யோய்தாவின் குமாரனாகிய பெனாயாவும், தீர்க்கதரிசியாகிய நாத்தானும், சீமேயியும், ரேயியும், தாவீதோடிருக்கிற பராக்கிரமசாலிகளும், அதோனியாவுக்கு உடந்தையாயிருக்கவில்லை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ோனியா இன்றோகேலுக்குச் சமீபமான சோகெலெத் என்னும் கல்லின் அருகே ஆடுமாடுகளையும் கொழுத்த ஜந்துக்களையும் அடித்து, ராஜாவின் குமாரராகிய தன் சகோதரர் எல்லாரையும், ராஜாவின் ஊழியக்காரரான யூதாவின் மனுஷர் அனைவரையும் அழைத்த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ீர்க்கதரிசியாகிய நாத்தானையும், பெனாயாவையும், பராக்கிரமசாலிகளையும், தன் சகோதரனாகிய சாலொமோனையும் அழைக்கவில்லை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த்தான் சாலொமோனின் தாயாகிய பத்சேபாளை நோக்கி: நம்முடைய ஆண்டவனாகிய தாவீதுக்குத் தெரியாமல், ஆகீத்தின் குமாரனாகிய அதோனியா ராஜாவாகிற செய்தியை நீ கேட்கவில்லையா?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உன் பிராணனையும், உன் குமாரனாகிய சாலொமோனின் பிராணனையும் தப்புவிக்கும்படிக்கு நீ வா, உனக்கு நான் ஆலோசனை சொல்ல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ീ ദാവീദ്‍രാജാവിന്റെ അടുക്കൽ ചെന്നു: യജമാനനായ രാജാവേ, നിന്റെ മകനായ ശലോമോൻ എന്റെ അനന്തരവനായിവാണ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സിംഹാസനത്തിൽ ഇരിക്കും എന്നു നീ അടിയനോടു സത്യം ചെയ്തില്ലയോ? പിന്നെ അദോനീയാവു വാഴുന്നതു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നോടു ചോദി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ീ അവിടെ രാജാവിനോടു സംസാരിച്ചുകൊണ്ടിരിക്കുമ്പോൾ, ഞാനും നിന്റെ പിന്നാലെ വന്നു നിന്റെ വ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റപ്പിച്ചുകൊള്ള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ബത്ത്-ശേബ പള്ളിയറയിൽ രാജാവിന്റെ അടുക്കൽ ചെന്നു; രാജാവു വയോധികനായിരുന്നു; ശൂനേംകാരത്ത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ീശഗ് രാജാവിന്നു ശുശ്രൂഷ ചെയ്ത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ബത്ത്-ശേബ കുനിഞ്ഞു രാജാവിനെ നമസ്കരിച്ചു നിനക്കു എന്തു വേണം എന്നു രാജാവ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ൾ അവനോടു പറഞ്ഞതു: എന്റെ യജമാനനേ, നിന്റെ മകൻ ശലോമോൻ എന്റെ അനന്തരവനായി വാണു എന്റെ സിംഹാസ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 എന്നു നീ നിന്റെ ദൈവമായ യഹോവയുടെ നാമത്തിൽ അടിയനോടു സത്യം ചെയ്ത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ഇപ്പോൾ ഇതാ, അദോനീയാവു രാജാവായിരിക്കുന്നു; എന്റെ യജമാനനായ രാജാവു അറിയ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അനവധി കാളകളെയും തടിപ്പിച്ച മൃഗങ്ങളെയും ആടുകളെയും അറുത്തു, രാജകുമാരന്മാരെയൊക്കെയും പുരോഹിത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്യാഥാരിനെയും സേനാധിപതിയായ യോവാബിനെയും ക്ഷണിച്ചു. എങ്കിലും നിന്റെ ദാസനായ ശലോമോനെ അവൻ ക്ഷണ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ജമാനനായ രാജാവേ, യജമാനനായ രാജാവിന്റെ അനന്തരവനായി സിംഹാസനത്തിൽ ഇരിക്കേണ്ടതു ആരെന്നു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ിക്കേണ്ടതിന്നു എല്ലായിസ്രായേലിന്റെയും കണ്ണു നിന്നെ നോക്കിക്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ല്ലാഞ്ഞാൽ, യജമാനനായ രാജാവു തന്റെ പിതാക്കന്മാരെപ്പോലെ നിദ്രപ്രാപിച്ചശേഷം, ഞാനും എന്റെ മക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നും കുറ്റക്കാര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ൾ രാജാവിനോടു സംസാരിച്ചു കൊണ്ടിരിക്കുമ്പോൾ ഇതാ, നാഥാൻ പ്രവാചകൻ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ാഥാൻ പ്രവാചകൻ വന്നിരിക്കുന്നു എന്നു രാജാവിനോടു അറിയിച്ചു. അവൻ രാജസന്നിധിയിൽ ചെന്നു രാജ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ഷ്ടാംഗം 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ാഥാൻ പറഞ്ഞതെന്തെന്നാൽ: യജമാനനായ രാജാവേ, അദോനീയാവു എന്റെ അനന്തരവനായി വാണു എന്റെ സിംഹാസന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ും എന്നു നീ കല്പിച്ചിട്ടുണ്ട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ഇന്നു ചെന്നു അനവധി കാളകളെയും തടിപ്പിച്ച മൃഗങ്ങളെയും ആടുകളെയും അറു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കുമാരന്മാരെയൊക്കെയും സേനാധിപതിമാരെയും പുരോഹിതനായ അബ്യാഥാരിനെയും ക്ഷണിച്ചു. അവർ അവന്റ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ക്ഷിച്ചു പാനംചെയ്തു: അദോനീയാരാജാവേ, ജയജയ എന്നു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എന്നാൽ അടിയനെയും പുരോഹിതനായ സാദോക്കിനെയും യഹോയാദയുടെ മകനായ ബെനായാവെയും നിന്റെ ദാസനായ ശലോമോ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ക്ഷണ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ജമാനനായ രാജാവിന്റെ അനന്തരവനായി സിംഹാസനത്തിൽ ഇരിക്കേണ്ടതു ആരെന്നു അടിയങ്ങളെ നീ അറിയിക്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ക്കെ ഈ കാര്യം യജമാനനായ രാജാവിന്റെ കല്പനയാലോ നട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ബത്ത്-ശേബയെ വിളിപ്പിൻ എന്നു ദാവീദ്‍രാജാവു കല്പിച്ചു. അവൾ രാജസന്നിധിയിൽചെന്നു രാജാവിന്റെ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എന്നാറെ രാജാവു: എന്റെ ജീവനെ സകലകഷ്ടത്തിൽനിന്നും വീണ്ടെുത്തിരിക്കുന്ന യഹോവയാ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ന്റെ മകനായ ശലോമോൻ എന്റെ അനന്തരവനായി വാണു എനിക്കു പകരം എന്റെ സിംഹാസനത്തിൽ ഇരിക്കും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 യിസ്രായേലിന്റെ ദൈവമായ യഹോവയുടെ നാമത്തിൽ സത്യംചെയ്തതുപോലെ തന്നേ ഞാൻ ഇന്നു നിവർത്ത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സത്യംചെയ്ത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പ്പോൾ ബത്ത്-ശേബ സാഷ്ടാംഗം വീണു രാജാവിനെ നമസ്കരിച്ചു: എന്റെ യജമാനനായ ദാവീദ്‍രാജ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ീർഘായുസ്സായിരിക്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പിന്നെ ദാവീദ്: പുരോഹിതനായ സാദോക്കിനെയും പ്രവാചകനായ നാഥാനെയും യഹോയാദയുടെ മകനായ ബെനായാവ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പ്പിൻ എന്നു കല്പിച്ചു. അവർ രാജസന്നിധിയിൽ ചെ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രാജാവു അവരോടു കല്പിച്ചതെന്തെന്നാൽ: നിങ്ങളുടെ യജമാനന്റെ ഭൃത്യന്മാരെ കൂട്ടിക്കൊണ്ടു എ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ലോമോനെ എന്റെ കോവർകഴുതപ്പുറത്തു കയറ്റി താഴെ ഗീഹോനിലേക്കു കൊണ്ടുപോ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വിടെവെച്ചു സാദോക്ക് പുരോഹിതനും നാഥാൻ പ്രവാചകനും അവനെ യിസ്രായേലിന്നു രാജാവായിട്ടു അഭിഷ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; പിന്നെ കാഹളം ഊതി: ശലമോൻ രാജാവേ, ജയജയ എന്നു ഘോഷിച്ചു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ന്റെശേഷം നിങ്ങൾ അവന്റെ പിന്നാലെ വരുവിൻ; അവൻ വന്നു എന്റെ സിംഹാസനത്തിൽ ഇരുന്നു എനിക്കു പക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ഴേണം; യിസ്രായേലിന്നും യെഹൂദെക്കും പ്രഭുവായിരിക്കേണ്ടതിന്നു ഞാൻ അവനെ നിയമ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പ്പോൾ യെഹോയാദയുടെ മകൻ ബെനായാവു രാജാവിനോടു: ആമേൻ; യജമാനനായ രാജാവിന്റെ ദൈവമായ യഹോവയും അ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കല്പിക്കുമാറ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യഹോവ യജമാനനായ രാജാവിനോടുകൂടെ ഇരുന്നതുപോലെ ശലോമോനോടുംകൂടെ ഇരിക്കയും യജമാനനായ ദാവീദ്‍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െക്കാളും അവന്റെ സിംഹാസനത്തെ ശ്രേഷ്ഠമാക്കുകയും ചെയ്യുമാറാകട്ടെ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ങ്ങനെ സാദോക്ക് പുരോഹിതനും നാഥാൻ പ്രവാചകനും യെഹോയാദയുടെ മകനായ ബെനായാവും ക്രേത്യരും പ്ളേത്യ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ദാവീദ്‍രാജാവിന്റെ കോവർകഴുതപ്പുറത്തു ശലോമേനെ കയറ്റി ഗീഹോനിലേക്കു കൊണ്ടുപോ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സാദോക്ക് പുരോഹിതൻ തൃക്കൂടാരത്തിൽനിന്നു തൈലക്കൊമ്പു കൊണ്ടുചെന്നു ശലോമോനെ അഭിഷേകം ചെയ്തു.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ഹളം ഊതി, ജനമൊക്കെയും ശലോമോൻ രാജാവേ, ജയജയ എന്നു ഘോഷ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ിന്നെ ജനമൊക്കയും അവന്റെ പിന്നാലെ ചെന്നു; ജനം കുഴലൂതി; അവരുടെ ഘോഷംകൊണ്ടു ഭൂമികുലുങ്ങുമാ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യന്തം 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ദോനീയാവും കൂടെ ഉണ്ടായിരുന്ന സകല വിരുന്നുകാരും ഭക്ഷണം കഴിഞ്ഞിരിക്കുമ്പോൾ അതു കേട്ടു. കാഹളന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ട്ടപ്പോൾ യോവാബ്: പട്ടണം കലങ്ങിയിരിക്കുന്ന ഈ ആരവം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രാജഭൃത്യന്മാരും നമ്മുടെ യജമാനനായ ദാവീദ്‍രാജാവിനെ അഭിവന്ദനം ചെയ്‍വാൻ ചെന്നു; നിന്റെ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ലോമോന്റെ നാമത്തെ നിന്റെ നാമത്തെക്കാൾ ഉൽകൃഷ്ടവും അവന്റെ സിംഹാസനത്തെ നിന്റെ സിംഹാസനത്തെക്ക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േഷ്ഠവും ആക്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രാജാവു തന്റെ കട്ടിലിന്മേൽ നമസ്കരിച്ചു: ഇന്നു എന്റെ സിംഹാസനത്തിൽ എന്റെ സന്തതി ഇരിക്കുന്നതു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ുകൊണ്ടു കാണ്മാൻ സംഗതി വരുത്തിയ യിസ്രായേലിന്റെ ദൈവമായ യഹോവ സ്തുതിക്കപ്പെടുമാറാ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ാവീദ്‍രാജാവു വയസ്സുചെന്നു വൃദ്ധനായപ്പോൾ അവനെ കമ്പിളി പുതപ്പിച്ചിട്ടും കുളിർ മാറ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ഉടനെ അദോനീയാവിന്റെ വിരുന്നുകാർ ഒക്കെയും ഭയപ്പെട്ടു എഴുന്നേറ്റു ഓരോരുത്തൻ താന്താന്റെ വഴിക്ക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കയാൽ അവന്റെ ഭൃത്യന്മാർ അവനോടു: യജമാനനായ രാജാവിന്നുവേണ്ടി കന്യകയായൊരു യുവതിയെ അന്വേഷിക്കട്ടെ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സന്നിധിയിൽ ശുശ്രൂഷിച്ചുനിൽക്കയും യജമാനനായ രാജാവിന്റെ കുളിർ മാറേണ്ടതിന്നു തിരുമാർവ്വിൽ കിട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ദോനീയാവും ശലോമോനെ പേടിച്ചു ചെന്നു യാഗപീഠത്തിന്റെ കൊമ്പുകള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ൻ പറയുമ്പോൾ തന്നേ ഇതാ, പുരോഹിതനായ അബ്യാഥാരിന്റെ മകൻ യോനാഥാൻ വരുന്നു; അദോനീയാവു അവന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ത്തുവരിക; നീ യോഗ്യപുരുഷൻ; നീ നല്ലവർത്തമാനം കൊണ്ടുവര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ങ്ങനെ അവർ സൌന്ദര്യമുള്ള ഒരു യുവതിയെ യിസ്രായേൽദേശത്തെല്ലാടവും അന്വേഷിച്ചു ശൂനേംകാരത്ത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ീശഗിനെ കണ്ടു രാജാവിന്റെ അടുക്കൽ 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ദോനീയാവു ശലോമോൻ രാജാവിനെ പേടിക്കുന്നു; ശലോമോൻ രാജാവു അടിയനെ വാൾകൊണ്ടു കൊല്ലുകയില്ല എന്നു ഇ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ോടു സത്യം ചെയ്യട്ടെ എന്നു പറഞ്ഞു. അവൻ യാഗപീഠത്തിന്റെ കൊമ്പുകളെ പിടിച്ചിരിക്കുന്നു എന്നു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ത്തമാനം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യോനാഥാൻ അദോനീയാവോടു ഉത്തരം പറഞ്ഞതു: നമ്മുടെ യജമാനനായ ദാവീദ്‌രാജാവു ശലോമോ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വൻ യോഗ്യനായിരുന്നാൽ അവന്റെ തലയിലെ ഒരു രോമവും നിലത്തു വീഴുകയില്ല; അവനിൽ കുറ്റം കണ്ടാലോ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രിക്കേണം എന്നു ശലോമോൻ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രാജാവു സാദോക്ക് പുരോഹിതനെയും നാഥാൻ പ്രവാചകനെയും യെഹോയാദയുടെ മകനായ ബെനായാവെയും ക്രേത്യ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ളേത്യരെയും അവനോടുകൂടെ അയച്ചു. അവർ അവനെ രാജാവിന്റെ കോവർകഴുതപ്പുറത്തു കയറ്റ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അങ്ങനെ ശലോമോൻ രാജാവു ആളയച്ചു അവർ അവനെ യാഗപീഠത്തിങ്കൽനിന്നു ഇറക്കി കൊണ്ടുവന്നു. അവൻ വന്നു ശലോമോ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െ നമസ്കരിച്ചു. ശലോമോൻ അവനോടു: നിന്റെ വീട്ടിൽ പൊയ്ക്കൊൾക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സാദോക്ക് പുരോഹിതനും നാഥാൻ പ്രവാചകനും അവനെ ഗീഹോനിൽവെച്ചു രാജാവായിട്ടു അഭിഷേകം ചെയ്തു. അവർ പട്ട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ങ്ങുംവണ്ണം സന്തോഷിച്ചുകൊണ്ടു അവിടെനിന്നു മടങ്ങിപ്പോയി. ഇതാകുന്നു നിങ്ങൾ കേട്ട ഘോഷ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ത്രയുമല്ല ശലോമോൻ രാജസിംഹാസനത്തിൽ ഇ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ആ യുവതി അതിസുന്ദരിയായിരുന്നു; അവൾ രാജാവിന്നു പരിചാരകിയായി ശുശ്രൂഷചെയ്തു; എന്നാൽ രാജാവു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ഗ്രഹ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ന്തരം ഹഗ്ഗീത്തിന്റെ മകനായ അദോനീയാവു നിഗളിച്ചുംകൊണ്ടു: ഞാൻ രാജാവാകുമെന്നു പറഞ്ഞു രഥ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ച്ചേവകരെയും തനിക്കു മുമ്പായി ഓടുവാൻ അമ്പതു അകമ്പടികളെയും സമ്പ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അപ്പൻ അവനെ മുഷിപ്പിക്കരുതെന്നുവെച്ചു അവന്റെ ജീവകാലത്തൊരിക്കലും: നീ ഇങ്ങനെ ചെയ്തതു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നോടു ചോദിച്ചിരുന്നില്ല; അവനും ബഹുസുന്ദരനായിരുന്നു. അബ്ശാലോമിന്റെ ശേഷം ആയിരുന്നു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സെരൂയയുടെ മകനായ യോവാബിനോടും പുരോഹിതനായ അബ്യാഥാരിനോടും ആലോചിച്ചുവന്നു; ഇവർ അദോനീയാവ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ണ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ന്നാൽ പുരോഹിതനായ സാദോക്കും യഹോയാദയുടെ മകനായ ബെനായാവും പ്രവാചകനായ നാഥാനും ശിമെയിയും രേയ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വീരന്മാരും അദോനീയാവിന്റെ പക്ഷം ചേർന്ന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ദോനീയാവു ഏൻ-രോഗേലിന്നു സമീപത്തു സോഹേലെത്ത് എന്ന കല്ലിന്നരികെ വെച്ചു ആടുമാടുകളെയും തടിപ്പ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ളെയും അറുത്തു രാജകുമാരന്മാരായ തന്റെ സകലസഹോദരന്മാരെയും രാജഭൃത്യന്മാര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ാപുരുഷന്മാരെയൊക്കെയും ക്ഷ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ങ്കിലും നാഥാൻ പ്രവാചകനെയും ബെനായാവെയും വീരന്മാരെയും തന്റെ സഹോദരനായ ശലോമോനെയും അവൻ ക്ഷണ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നാഥാൻ ശലോമോന്റെ അമ്മയായ ബത്ത്-ശേബയോടു പറഞ്ഞതു: ഹഗ്ഗീത്തിന്റെ മകനായ അദോനീയ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ായിരിക്കുന്നു എന്നു നീ കേട്ടില്ലയോ? നമ്മുടെ യജമാനനായ ദാവീദ് അറിഞ്ഞ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കയാൽ വരിക; നിന്റെ ജീവനെയും നിന്റെ മകനായ ശലോമോന്റെ ജീവനെയും രക്ഷിക്കേണ്ടതിന്നു ഞാൻ നിനക്കു ആലോച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ത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രാജാക്കന്മാ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2026-10-20T05:20:55Z</dcterms:created>
  <dcterms:modified xsi:type="dcterms:W3CDTF">2026-10-20T05:20:55Z</dcterms:modified>
  <dc:title>1 രാജാക്കന്മാർ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