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ூவின் புத்திரர் தொளாயிரத்து நாற்பத்தைந்துபே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க்காயின் புத்திரர் எழுநூற்று அறுபதுபே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னியின் புத்திரர் அறுநூற்று நாற்பத்திரண்டுபே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பாயின் புத்திரர் அறுநூற்று இருபத்துமூன்றுபே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ஸ்காதின் புத்திரர் ஆயிரத்துஇருநூற்று இருபத்திரண்டுபே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ோனிகாமின் புத்திரர் அறுநூற்று அறுபத்தாறுபே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க்வாயின் புத்திரர் இரண்டாயிரத்து ஐம்பத்தாறு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ீனின் புத்திரர் நானூற்று ஐம்பத்து நான்கு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சேக்கியாவின் சந்ததியான அதேரின் புத்திரர் தொண்ணூற்றெட்டுப்பே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பாபிலோனுக்குக் கொண்டுபோனவர்களுக்குள்ளே, சிறையிருப்பிலிருந்து எருசலேமுக்கும் யூதாவிலுள்ள தங்கள் தங்கள் பட்டணங்களுக்க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பாபிலோனுக்குக் கொண்டுபோனவர்களுக்குள்ளே, சிறையிருப்பிலிருந்து எருசலேமுக்கும் யூதாவிலுள்ள தங்கள் தங்கள் பட்டணங்களுக்க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ேசாயின் புத்திரர் முந்நூற்று இருபத்துமூன்றுபே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ுபாபேல், யெசுவா, நெகேமியா, செராயா, ரெலாயா, மொர்தெகாய், பில்சான், மிஸ்பார், பிக்வாய், ரேகூம், பானா என்பவர்களோடேகூட திரும்பிவந்த தேசத்துப் புத்திரராகிய இஸ்ரவேல் ஜனமான மனிதரின் தொகையாவ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ருபாபேல், யெசுவா, நெகேமியா, செராயா, ரெலாயா, மொர்தெகாய், பில்சான், மிஸ்பார், பிக்வாய், ரேகூம், பானா என்பவர்களோடேகூட திரும்பிவந்த தேசத்துப் புத்திரராகிய இஸ்ரவேல் ஜனமான மனிதரின் தொகையாவ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ரோகின் புத்திரர் நூற்றுப்பன்னிரண்டுபே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ூமின் புத்திரர் இருநூற்று இருபத்துமூன்றுபே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ோஷின் புத்திரர் இரண்டாயிரத்து நூற்று எழுபத்திரண்டுபே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ிபாரின் புத்திரர் தொண்ணூற்றைந்துபே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பத்தியாவின் புத்திரர் முந்நூற்று எழுபத்திரண்டு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த்லகேமின் புத்திரர் நூற்றிருபத்துமுன்றுப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ராகின் புத்திரர் எழுநூற்று எழுபத்தைந்துபே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ெத்தோபாவின் மனிதர் ஐம்பத்தாறு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தோத்தின் மனிதர் நூற்றிருபத்தெட்டுப்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ெசுவா யோவாப் என்பவர்களுடைய சந்ததிக்குள்ளிருந்த பாகாத் மோவாபின் புத்திரர் இரண்டாயிரத்து எண்ணூற்றுப் பன்னிரண்டுபே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ஸ்மாவேத்தின் புத்திரர் நாற்பத்திரண்டுபே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ஏலாமின் புத்திரர் ஆயிரத்து இருநூற்று ஐம்பத்து நான்குபே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ீரியாத்யாரீம், கெபிரா, பேரோத் என்பவைகளின் புத்திரர் எழுநூற்று நாற்பத்துமூன்றுபே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ராமா, காபா என்பவைகளின் புத்திரர் அறுநூற்று இருபத்தொருபே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ிக்மாசின் மனிதர் நூற்றிருபத்திரண்டு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த்தேல், ஆயி என்பவைகளின் மனிதர் இருநூற்று இருபத்துமூன்று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ேபோவின் புத்திரர் ஐம்பத்திரண்ட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க்பீஷின் புத்திரர் நூற்றைம்பத்தாறு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ற்ற ஏலாமின் புத்திரர் ஆயிரத்து இருநூற்று ஐம்பத்து நான்குபே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ரீமின் புத்திரர் முந்நூற்று இருபதுபே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ோத், ஆதீத், ஓனோ என்பவைகளின் புத்திரர் எழுநூற்று இருபத்தைந்துபே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ிகோவின் புத்திரர் முந்நூற்றுநாற்பத்தைந்துபே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ேனாகின் புத்திரர் மூவாயிரத்துஅறுநூற்று முப்பதுபே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ாரியரானவர்கள் யெசுவாவின் குடும்பத்தானாகிய யெதாயாவின் புத்திரர் தொளாயிரத்து எழுபத்துமூன்றுபே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ம்மேரின் புத்திரர் ஆயிரத்து ஐம்பத்திரண்ட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ஸ்கூரின் புத்திரர் ஆயிரத்துஇருநூற்று நாற்பத்தேழுபே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ரீமின் புத்திரர் ஆயிரத்துப்பதினேழு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லேவியரானவர்கள்: ஒதாயாவின் சந்ததியான யெசுவா கத்மியேல் என்பவர்களின் புத்திரர் எழுபத்து நான்குபே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லேவியரானவர்கள்: ஒதாயாவின் சந்ததியான யெசுவா கத்மியேல் என்பவர்களின் புத்திரர் எழுபத்து நான்குபே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ாடகர்களானவர்கள்: ஆசாபின் புத்திரர் நூற்றிருபத்தெட்டுப்பே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வாசல் காவலாளரின் புத்திரரானவர்கள்: சல்லூமின் புத்திரரும், அதேரின் புத்திரரும், தல்மோனின் புத்திரரும், அக்கூபின் புத்திரரும், அதிதாவின் புத்திரரும், சோபாயின் புத்திரருமானவர்களெல்லாரும் நூற்றுமுப்பத்தொன்பதுபே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வாசல் காவலாளரின் புத்திரரானவர்கள்: சல்லூமின் புத்திரரும், அதேரின் புத்திரரும், தல்மோனின் புத்திரரும், அக்கூபின் புத்திரரும், அதிதாவின் புத்திரரும், சோபாயின் புத்திரருமானவர்களெல்லாரும் நூற்றுமுப்பத்தொன்பதுபே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ிதனீமியரானவர்கள்: சீகாவின் புத்திரர், அசுபாவின் புத்திரர், தபா கோத்தின் புத்திரர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கேரோசின் புத்திரர், சீயாகாவின் புத்திரர், பாதோனின் புத்திரர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லெபானாகின் புத்திரர், அகாபாவின் புத்திரர், அக்கூபின் புத்திரர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ஆகாபின் புத்திரர், சல்மாயின் புத்திரர், ஆனானின் புத்திரர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ித்தேலின் புத்திரர், காகாரின் புத்திரர், ராயாகின் புத்திரர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ரேத்சினின் புத்திரர், நெகோதாவின் புத்திரர், காசாமின் புத்திரர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ஊசாவின் புத்திரர், பாயோகின் புத்திரர், பேசாயின் புத்திரர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ஸ்னாவின் புத்திரர், மெயூனீமின் புத்திரர், நெபுசீமின் புத்திரர்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க்பூக்கின் புத்திரர், அகுபாவின்புத்திரர், அர்கூரின் புத்திரர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ஸ்லூதின் புத்திரர், மெகிதாவின் புத்திரர், அர்ஷாவின் புத்திரர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ர்கோசின் புத்திரர், சிசெராவின் புத்திரர், தாமாவின் புத்திரர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ெத்சியாவின் புத்திரர், அதிபாவின் புத்திரரும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சாலொமோனுடைய வேலையாட்களின் புத்திரரானவர்கள்: சோதாயின் புத்திரர், சொபெரேத்தின் புத்திரர், பெருதாவின் புத்திரர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யாலாகின் புத்திரர், தர்கோனின்புத்திரர், கித்தேலின் புத்திரர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ெபத்தியாவின் புத்திரர், அத்தீலின் புத்திரர், செபாயிமிலுள்ள பொகெரேத்தின் புத்திரர், ஆமியின்புத்திரருமே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நிதனீமியரும் சாலொமோனுடைய வேலையாட்களின் புத்திரரும் எல்லாரும் முந்நூற்றுத் தொண்ணூற்றிரண்டுபே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ெல்மெலாகிலும், தெல்அர்சாவிலும், கேருபிலும், ஆதோனிலும், இம்மேரிலுமிருந்து வந்து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தெல்மெலாகிலும், தெல்அர்சாவிலும், கேருபிலும், ஆதோனிலும், இம்மேரிலுமிருந்து வந்து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தெலாயாவின் புத்திரர், தொபியாவின் புத்திரர், நெகோதாவின் புத்திரர் ஆக அறுநூற்று ஐம்பத்திரண்டுபே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ஆசாரியரின் புத்திரரில் அபாயாவின் புத்திரர், கோசின் புத்திரர், கீலேயாத்தியனான பர்சி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ே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ஆசாரியரின் புத்திரரில் அபாயாவின் புத்திரர், கோசின் புத்திரர், கீலேயாத்தியனான பர்சி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ே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இவர்கள் தங்கள் வம்ச அட்டவணையைத் தேடி, அதைக் காணாமற்போய், ஆசாரியஊழியத்திற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ஊரீம் தும்மீம் என்பவைகளுள்ள ஒரு ஆசாரியன் எழும்புமட்டும், இ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ஊரீம் தும்மீம் என்பவைகளுள்ள ஒரு ஆசாரியன் எழும்புமட்டும், இ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ஊரீம் தும்மீம் என்பவைகளுள்ள ஒரு ஆசாரியன் எழும்புமட்டும், இ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ஊரீம் தும்மீம் என்பவைகளுள்ள ஒரு ஆசாரியன் எழும்புமட்டும், இ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சபையார் எல்லாரும் ஏகத்திற்கு நாற்பத்தீராயிரத்து முந்நூற்று அறுபதுபேராயிரு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வர்களைத்தவிர ஏழாயிரத்துமுந்நூற்று முப்பத்தேழுபேரான அவர்களுடைய வேலைக்காரரும் வேலைக்காரிகளும், இருநூற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ர்களுடைய குதிரைகள் எழுநூற்று முப்பத்தாறு, அவர்களுடைய கோவேறு கழுதைகள் இருநூற்றுநாற்பத்தைந்த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ுடைய ஒட்டகங்கள் நானூற்று முப்பத்தைந்து, கழுதைகள் ஆறாயிரத்து எழுநூற்று இருப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வம்சங்களின் தலைவரில் சிலர் எருசலேமிலுள்ள கர்த்தருடைய ஆலயத்துக்கு வந்தபோது, தேவனுடைய ஆலயத்தை அதின் ஸ்தானத்திலே எடுப்பிக்கும்படிக்கு, அதற்காக மன உறசாகமாய்க் காணிக்கைகளைக் கொடுத்த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வம்சங்களின் தலைவரில் சிலர் எருசலேமிலுள்ள கர்த்தருடைய ஆலயத்துக்கு வந்தபோது, தேவனுடைய ஆலயத்தை அதின் ஸ்தானத்திலே எடுப்பிக்கும்படிக்கு, அதற்காக மன உறசாகமாய்க் காணிக்கைகளைக் கொடுத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வர்கள் தங்கள் சக்திக்குத்தக்கதாக திருப்பணிப் பொக்கிஷத்திற்கு அறுபத்தோராயிரம் தங்கக்காசையம், ஐயாயிரம் இராத்தல் வெள்ளியையும் நூறு ஆசாரிய வஸ்திரங்களையும் கொடுத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வர்கள் தங்கள் சக்திக்குத்தக்கதாக திருப்பணிப் பொக்கிஷத்திற்கு அறுபத்தோராயிரம் தங்கக்காசையம், ஐயாயிரம் இராத்தல் வெள்ளியையும் நூறு ஆசாரிய வஸ்திரங்களையும் கொடுத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ஆசாரியரும், லேவியரும், ஜனங்களில் சிலரும், பாடகரும், வாசல் காவலாளரும், நிதனீமியரும், தங்கள்தங்கள் பட்டணங்களிலும், இஸ்ரவேலர் எல்லாரும் தங்கள் தங்கள் பட்டணங்களிலும் குடியேறின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ஆசாரியரும், லேவியரும், ஜனங்களில் சிலரும், பாடகரும், வாசல் காவலாளரும், நிதனீமியரும், தங்கள்தங்கள் பட்டணங்களிலும், இஸ்ரவேலர் எல்லாரும் தங்கள் தங்கள் பட்டணங்களிலும் குடியேறின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ஆசாரியரும், லேவியரும், ஜனங்களில் சிலரும், பாடகரும், வாசல் காவலாளரும், நிதனீமியரும், தங்கள்தங்கள் பட்டணங்களிலும், இஸ்ரவேலர் எல்லாரும் தங்கள் தங்கள் பட்டணங்களிலும் குடியேற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ত্তূর উত্তরপুরুষ 94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ক্কয়ের উত্তরপুরুষ 76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বানির উত্তরপুরুষ 64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ব্বেয়ের উত্তরপুরুষ 6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স্গদের উত্তরপুরুষ 1,2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অদোনীকামের উত্তরপুরুষ 66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িগ্বয়ের উত্তরপুরুষ 2,05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দীনের উত্তরপুরুষ 45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িহিষ্কিয়ের বংশজাত আটেরের উত্তরপুরুষ 9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াবিলের রাজা নবূখদ্নিত্‌সর যাদের বন্দী করেছিলেন, তারা জেরুশালেম এবং যিহূদায় য়ে যার নিজের নগ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েত্‌সয়ের উত্তরপুরুষ 3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া সকলে সরুব্বাবিল, য়েশূয, নহিমিয়, সরায়, রিযেলায়, মর্দখয়, বিল্শন, মিস্পর, বিগ্রয়, রহূম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াদের সঙ্গে প্রত্যাবর্তন করল| যারা ইস্রায়েলে ফিরেছিল তাদের তালিকাটি নিম্নরূপ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য়োরাহের উত্তরপুরুষ 1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শুমের উত্তরপুরুষ 2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রোশের উত্তরপুরুষ 2,17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গিব্বরের উত্তরপুরুষ 9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শফটিয়ের উত্তরপুরুষ 37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বৈত্‌লেহেম শহরের 1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রহের উত্তরপুরুষ 77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নটোফা শহরের 5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অনাথোত শহরের 12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়েশূয় এবং য়োয়াব পরিবারের পহত্‌-মোয়াবের উত্তরপুরুষ 2,8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অস্মাবত শহরের 4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লমের উত্তরপুরুষ 1,25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রিয়ত্‌-আরীম, কফীরা ও বেরোত শহরের 74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রামা ও গেবা শহরের 62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িক্মস শহরের 12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বৈথেল ও অয় শহরের 2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নবো শহরের 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মগ্বীশ শহরের 156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লম নামে একটি শহরের 1,25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হারীম শহরের 32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লোদ, হাদীদ ও ওনো শহরের 72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়িরিহো শহরের 34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সনায়া শহরের 3,63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াজকদের মধ্যে ছিলেন:য়েশূয় পরিবারের যিদয়িয়ের উত্তরপুরুষ 97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ইম্মেরের উত্তরপুরুষ 1,0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পশ্হূরের উত্তরপুরুষ 1,24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হারীমের উত্তরপুরুষ 1,01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লেবীয় পরিবারগোষ্ঠীর লোকদের মধ্যে যারা ছিল তারা হল:হোদবিয়ের পরিবারের মাধ্যমে য়েশূয়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দ্মীয়েলের উত্তরপুরুষ 7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আসফের গায়কবর্গের মধ্যে 12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মন্দিরের দ্বারপালের উত্তরপুরুষের মধ্যেশল্লূম, আটের, টলমোন, অক্কূব,হটীটা এবং শোবয়ের উত্তরপুর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মন্দিরের সেবা-দাসদের উত্তরপুরুষের মধ্যে ছিলেন:সীহ, হসূফা ও টব্বায়োতের উত্তরপুরুষ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কেরোস, সীয ও পাদোনের সন্তান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লবানা, হগাব ও অক্কূবের সন্তান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হাগব, শল্ময ও হাননের সন্তান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গিদ্দেল, গহর ও রায়ার সন্তান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রত্‌সীন, নকোদর ও গসমের সন্তান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উষ, পাসেহ ও বেষযের সন্তান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অস্না, মিযূনীম ও নফূষীমের সন্তান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বক্বূক, হকূফার ও হর্হূরের সন্তান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বসলূত, মহীদা ও হর্শার সন্তান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বর্কোস, সীষরা ও তেমহের সন্তান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নত্‌সীহ ও হটীফার সন্তান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শলোমনের ভৃত্যদের উত্তরপুরুষরা ছিল:সোটয়, হস্সোফেরত ও পরূদা 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যালা, দর্কোন ও গিদ্দে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শফটিয, হটীল, পোখেরত্‌-হত্‌সবাযীমেরএবং আমীর সন্তানগ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মন্দিরের সেবা-দাসরা এবংশলোমনের ভৃত্যদের উত্তরপুরুষরা 39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তেল্-মেলহ, তেল হর্শা, করূব, অদ্দন ও ইম্মের নগর থেকে জেরুশালেমে এসেছিল নিম্নলিখিত ব্যক্তির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ারা ইস্রায়েলের পরিবারবর্গের পরিবার ছিল কিনা তা প্রমাণ করতে পা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দলায়, টোবিয় ও নকোদের উত্তরপুরুষ 65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হবায়, হক্কোস ও বর্সিল্লয় যাজক পরিবারের উত্তরপুরুষ| (যদি কোন পুরুষ গিলিয়দের বর্সিল্লয় কন্য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য়ে করত, তাহলে সেই পুরুষটিকে বলা হত বর্সিল্লয়ের উত্তরপুরুষ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এরা সকলেই তাদের পরিবারের ইতিহাস স্থাপন করবার চেষ্ট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য়েহেতু যাজক তালিকায় এদের পূর্বপুরুষদের নামোল্লেখ ছিল না, সেহেতু তাদের পূর্বপুরুষরা সত্যিই যাজ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 কিনা তা তারা প্রমাণ করতে পারল না| তাই তারাও যাজক হিসেবে কাজ করবার অনুমতি পেল না| রাজ্যপ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আদেশ দিলেন, যতক্ষণ পর্য়ন্ত না এক জন যাজক ঊরীম এবং তুম্মীম দ্বারা ঈশ্বরের সিদ্ধান্ত না জান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 ততক্ষণ তারা য়েন পবিত্র খাদ্য গ্রহণ 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যারা ফিরে এল তাদের মধ্যে 42,360 জন ব্যক্ত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এছাড়াও তাদের সঙ্গে ছিল 7,337 জন পুরুষ ও নারী ভৃত্য, 200 জন গায়ক ও গাযিক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তাদের 73 6টি ঘোড়া, 245 টি খচচ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435 টি উট ও 6,720 টি গাধ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তারা যখন জেরুশালেমে প্রভুর মন্দিরে এসে পৌঁছল তখন পরিবারের কর্তারা, প্রভুর মন্দির নির্মাণ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হারগুলি দান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এই উপহারের মধ্যে ছিল 1,100 পাউণ্ড সোনা, 3 টন রূপো ও যাজকদের পরিবারের জন্য 100 টি অঙ্গরক্ষ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্ত্র| আগে যেখানে প্রভুর মন্দিরটি ছিল সেই খানেই তারা মন্দিরটি নির্মা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এই কাজের জন্য যাজকগণ, লেবীয় ও অন্যান্য ব্যক্তিরা জেরুশালেমের কাছাকাছি অঞ্চলে বসতি স্থাপন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দলের মধ্যে মন্দিরের দ্বাররক্ষী, গায়কবর্গ, ও সেবাদাসরা ছিল| ইস্রায়েলের অন্যান্য ব্যক্তি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 নিজ শহরে বাসা বাঁধ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2026-10-20T04:39:54Z</dcterms:created>
  <dcterms:modified xsi:type="dcterms:W3CDTF">2026-10-20T04:39:54Z</dcterms:modified>
  <dc:title>ইষ্রা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