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ுதலாம் மாதம் முதல் தேதியில் ஆசரிப்புக் கூடாரத்தின் வாசஸ்தலத்தை ஸ்தாபனம்பண்ண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லே சாட்சிப்பெட்டியை வைத்து, பெட்டியைத் திரையினால் மற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ஜையைக் கொண்டுவந்து, அதில் வைக்கவேண்டியதைக் கிரமமாய் வைத்து, குத்துவிளக்கைக் கொண்டுவந்து, அதின் விளக்குகளை ஏற்ற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ஜையைக் கொண்டுவந்து, அதில் வைக்கவேண்டியதைக் கிரமமாய் வைத்து, குத்துவிளக்கைக் கொண்டுவந்து, அதின் விளக்குகளை ஏற்ற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ன் தூபபீடத்தைச் சாட்சிப்பெட்டிக்கு முன்னே வைத்து, வாசஸ்தலத்து வாசலின் தொங்குதிரையைத் தூக்கிவைக்கக்கட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ன் தூபபீடத்தைச் சாட்சிப்பெட்டிக்கு முன்னே வைத்து, வாசஸ்தலத்து வாசலின் தொங்குதிரையைத் தூக்கிவைக்கக்கட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தகனபலிபீடத்தை ஆசரிப்புக் கூடாரமாகிய வாசஸ்தலத்தின் வாசலுக்கு முன்பாக வை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ொட்டியை ஆசரிப்புக் கூடாரத்துக்கும் பலிபீடத்துக்கும் நடுவே வைத்து, அதிலே தண்ணீர் வார்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ுற்றுப் பிராகாரத்தை நிறுத்தி, பிராகாரவாசல் தொங்குதிரையைத் தூக்கிவை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ஷேக தைலத்தை எடுத்து, வாசஸ்தலத்தையும் அதிலுள்ள யாவையும் அபிஷேகம்பண்ணி, அதையும் அதிலுள்ள சகல பணிமுட்டுகளையும் பரிசுத்தப்படுத்துவாயாக; அப்பொழுது பரிசுத்தம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ஷேக தைலத்தை எடுத்து, வாசஸ்தலத்தையும் அதிலுள்ள யாவையும் அபிஷேகம்பண்ணி, அதையும் அதிலுள்ள சகல பணிமுட்டுகளையும் பரிசுத்தப்படுத்துவாயாக; அப்பொழுது பரிசுத்தம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னபலிபீடத்தையும் அதின் சகல பணிமுட்டுகளையும் அபிஷேகம்பண்ணி, அதைப் பரிசுத்தப்படுத்துவாயாக; அப்பொழுது அது மகா பரிசுத்தமான பலிபீடம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னபலிபீடத்தையும் அதின் சகல பணிமுட்டுகளையும் அபிஷேகம்பண்ணி, அதைப் பரிசுத்தப்படுத்துவாயாக; அப்பொழுது அது மகா பரிசுத்தமான பலிபீட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ொட்டியையும் அதின் பாதத்தையும் அபிஷேகம்பண்ணி, பரிசுத்தப்படுத்துவ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ஆரோனையும் அவன் குமாரரையும் ஆசரிப்புக் கூடாரவாசலில் வரச்செய்து, அவர்களை ஜலத்தினால் ஸ்நானம் பண்ணுவி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ரோனுக்குப் பரிசுத்த வஸ்திரங்களை உடுத்தி, எனக்கு ஆசாரிய ஊழியம் செய்யும்படிக்கு அவனை அபிஷேகம்பண்ணி, அவனைப் பரிசுத்தப்படுத்துவ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ரோனுக்குப் பரிசுத்த வஸ்திரங்களை உடுத்தி, எனக்கு ஆசாரிய ஊழியம் செய்யும்படிக்கு அவனை அபிஷேகம்பண்ணி, அவனைப் பரிசுத்தப்படுத்த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குமாரரையும் வரச்செய்து, அவர்களுக்கு அங்கிகளை உடுத்த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னக்கு ஆசாரிய ஊழியம் செய்யும்படி, அவர்களையும், அவர்கள் தகப்பனை அபிஷேகம்பண்ணினபடியே, அபிஷேகம்பண்ணுவாயாக; அவர்கள் பெறும் அந்த அபிஷேகம் தலைமுறைதோறும் நித்திய ஆசாரியத்துவத்துக்கு ஏதுவாயிருக்கு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னக்கு ஆசாரிய ஊழியம் செய்யும்படி, அவர்களையும், அவர்கள் தகப்பனை அபிஷேகம்பண்ணினபடியே, அபிஷேகம்பண்ணுவாயாக; அவர்கள் பெறும் அந்த அபிஷேகம் தலைமுறைதோறும் நித்திய ஆசாரியத்துவத்துக்கு ஏதுவாயிருக்கும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, கர்த்தர் மோசேக்குக் கற்பித்தபடியே, குத்துவிளக்கை ஆசரிப்புக் கூடாரத்தில் மேஜைக்கு எதிராக வாசஸ்தலத்தின் தென்புறத்திலே வை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தனக்குக் கற்பித்தபடியெல்லாம் மோசே செய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சந்நிதியில் விளக்குகளை ஏற்ற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ண்டாம் வருஷம் முதலாம் மாதம் முதல் தேதியில் வாசஸ்தலம் ஸ்தாபனம் பண்ண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கர்த்தர் மோசேக்குக் கற்பித்தபடியே, ஆசரிப்புக் கூடாரத்தில் திரைக்கு முன்பாகப் பொற்பீடத்தை வை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கூடாரத்தை எடுப்பித்தான்; அவன் அதின் பாதங்களை வைத்து, அதின் பலகைகளை நிறுத்தி, அதின் தாழ்ப்பாழ்களைப் பாய்ச்சி, அதின் தூண்களை நாட்ட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கூடாரத்தை எடுப்பித்தான்; அவன் அதின் பாதங்களை வைத்து, அதின் பலகைகளை நிறுத்தி, அதின் தாழ்ப்பாழ்களைப் பாய்ச்சி, அதின் தூண்களை நாட்ட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மேல் சுகந்தவர்க்கத்தினால் தூபங்கா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ின்மேல் கூடாரத்தை விரித்து, அதின்மேல் கூடாரத்தின் மூடியை, கர்த்தர் தனக்குக் கற்பித்தபடியே போ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, கர்த்தர் மோசேக்குக் கற்பித்தபடியே, வாசஸ்தலத்தின் தொங்குதிரையைத் தூக்கிவை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, கர்த்தர் மோசேக்குக் கற்பித்தபடியே, சாட்சிப்பிரமாணத்தை எடுத்து, அதைப் பெட்டியிலே வைத்து, பெட்டியில் தண்டுகளைப்பாய்ச்சி, பெட்டியின்மேல் கிருபாசன மூடியை வை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, கர்த்தர் மோசேக்குக் கற்பித்தபடியே, சாட்சிப்பிரமாணத்தை எடுத்து, அதைப் பெட்டியிலே வைத்து, பெட்டியில் தண்டுகளைப்பாய்ச்சி, பெட்டியின்மேல் கிருபாசன மூடியை வை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கனபலிபீடத்தை ஆசரிப்புக் கூடாரமான வாசஸ்தலத்தின் வாசலுக்கு முன்பாக வைத்து, அதின்மேல் சர்வாங்க தகனபலியையும் போஜனபலியையும் செலுத்த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ட்டியை வாசஸ்தலத்துக்குள்ளே கொண்டுபோய், மறைவின் திரைச்சீலையைத் தொங்கவைத்து, சாட்சிப் பெட்டியை மறைத்துவை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ஆசரிப்புக் கூடாரத்துக்கும் பலிபீடத்துக்கும் நடுவே தொட்டியை வைத்து, கழுவுகிறதற்கு அதிலே தண்ணீர் வார்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, கர்த்தர் மோசேக்குக் கற்பித்தபடியே, மேஜையை ஆசரிப்புக் கூடாரத்தில் வாசஸ்தலத்தின் வடபுறமாய்த் திரைக்குப் புறம்பாக வை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்விடத்திலே மோசேயும் ஆரோனும் அவன் குமாரரும் தங்கள் கைகளையும் கால்களையும் கழுவ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மேல் கர்த்தருடைய சமுகத்தில் அப்பத்தை வரிசையாக அடுக்கிவை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மோசேக்குக் கற்பித்தபடியே, அவர்கள் ஆசரிப்புக் கூடாரத்துக்குள்ளே பிரவேசிக்கிறபோதும், பலிபீடத்தண்டையில் சேருகிறபோதும், அவர்கள் கழுவிக்கொள்ள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மோசேக்குக் கற்பித்தபடியே, அவர்கள் ஆசரிப்புக் கூடாரத்துக்குள்ளே பிரவேசிக்கிறபோதும், பலிபீடத்தண்டையில் சேருகிறபோதும், அவர்கள் கழுவிக்கொள்ள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அவன் வாசஸ்தலத்தையும் பலிபீடத்தையும் சுற்றிப் பிராகாரத்தை நிறுத்தி, பிராகாரத்தின் தொங்குதிரையைத் தொங்கவைத்தான்; இவ்விதமாய் மோசே வேலையை முட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அவன் வாசஸ்தலத்தையும் பலிபீடத்தையும் சுற்றிப் பிராகாரத்தை நிறுத்தி, பிராகாரத்தின் தொங்குதிரையைத் தொங்கவைத்தான்; இவ்விதமாய் மோசே வேலையை முட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ஒரு மேகம் ஆசரிப்புக் கூடாரத்தை மூடினது; கர்த்தருடைய மகிமை வாசஸ்தலத்தை நிரப்ப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கம் அதின்மேல் தங்கி, கர்த்தருடைய மகிமை வாசஸ்தலத்தை நிரப்பினதினால், மோசே ஆசரிப்புக் கூடாரத்துக்குள் பிரவேசிக்கக் கூடாமல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கம் அதின்மேல் தங்கி, கர்த்தருடைய மகிமை வாசஸ்தலத்தை நிரப்பினதினால், மோசே ஆசரிப்புக் கூடாரத்துக்குள் பிரவேசிக்கக் கூடாமல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சஸ்தலத்திலிருந்து மேகம் மேலே எழும்பும்போது, இஸ்ரவேல் புத்திரர் பிரயாணம் பண்ணப் புறப்பட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ேகம் எழும்பாதிருந்தால், அது எழும்பும் நாள்வரைக்கும் பிரயாணம் பண்ணாதிரு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வம்சத்தார் பண்ணும் எல்லாப் பிரயாணங்களிலும் அவர்களெல்லாருடைய கண்களுக்கும் பிரத்தியட்சமாகப் பகலில் கர்த்தருடைய மேகமும், இரவில் அக்கினியும், வாசஸ்தலத்தின் மேல் தங்கி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வம்சத்தார் பண்ணும் எல்லாப் பிரயாணங்களிலும் அவர்களெல்லாருடைய கண்களுக்கும் பிரத்தியட்சமாகப் பகலில் கர்த்தருடைய மேகமும், இரவில் அக்கினியும், வாசஸ்தலத்தின் மேல் தங்கி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ಕರ್ತನು ಮೋಶೆಯ ಸಂಗಡ ಮಾತನಾಡ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ೊದಲನೆಯ ತಿಂಗಳಿನ ಮೊದಲನೆಯ ದಿವಸದಲ್ಲಿ ಸಭೆಯ ಡೇರೆಯನ್ನು ಮತ್ತು ಗುಡಾರವನ್ನು ಎತ್ತಿ ನಿಲ್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ಂಜೂಷದ ಸಾಕ್ಷಿಯ ಪೆಟ್ಟಿಗೆಯನ್ನು ಒಳಗಿಟ್ಟು ಅದನ್ನು ನೀನು ತೆರೆಯಿಂದ ಮುಚ್ಚ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ೇಜನ್ನು ಒಳಗೆ ತಂದು ಅದರ ಮೇಲಿಡಬೇಕಾದದ್ದನ್ನು ಸರಿಯಾಗಿ ಇಡಬೇಕು. ದೀಪ ಸ್ತಂಭವನ್ನು ಒಳಗೆ ತಂದು ನೀನ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ೀಪಗಳನ್ನು ಅಂಟ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ನು ಧೂಪಕ್ಕೋಸ್ಕರ ಮಾಡಿದ ಚಿನ್ನದ ಬಲಿಪೀಠವನ್ನು ಮಂಜೂಷದ ಸಾಕ್ಷಿಯ ಪೆಟ್ಟಿಗೆಗೆ ಎದುರಾಗಿ ಇಟ್ಟು, ಗುಡಾ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ಿಲಿಗೆ ತೆರೆಯನ್ನು 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ೀನು ದಹನಬಲಿಪೀಠವನ್ನು ಸಭೆಯ ಡೇರೆಯಾದ ಗುಡಾರದ ಬಾಗಿಲಿಗೆ ಎದುರಾಗಿ ಇಡ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ನು ಸಭೆಯ ಡೇರೆಗೂ ಯಜ್ಞವೇದಿಗೂ ಮಧ್ಯದಲ್ಲಿ ಗಂಗಾಳವನ್ನಿಟ್ಟು ಅದರಲ್ಲಿ ನೀರನ್ನು ಹೊಯ್ಯ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ರ ಸುತ್ತಲೂ ಆವರಣವನ್ನು ನಿಲ್ಲಿಸಿ, ಆ ಆವರಣದ ಬಾಗಿಲಿನ ಬಳಿಯಲ್ಲಿ ನೀನು ತೆರೆಯನ್ನು ತೂಗು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ಅಭಿಷೇಕ ತೈಲವನ್ನು ತಕ್ಕೊಂಡು ಗುಡಾರ ವನ್ನೂ ಅದರಲ್ಲಿರುವ ಎಲ್ಲವುಗಳನ್ನೂ ಅಭಿಷೇಕಿಸಿ ಅದನ್ನೂ ಅದರ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ಸಾಮಾನುಗಳನ್ನೂ ಪರಿಶುದ್ಧ ಮಾಡು; ಆಗ ಅದು ಪರಿಶುದ್ಧ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ಹನಬಲಿಪೀಠವನ್ನೂ ಅದರ ಎಲ್ಲಾ ಸಾಮಾನು ಗಳನ್ನೂ ನೀನು ಅಭಿಷೇಕಿಸಿ ಬಲಿಪೀಠವನ್ನು ಪವಿತ್ರ ಮಾಡು; ಆಗ ಅದು ಅತ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ವಾದ ಬಲಿಪೀಠ 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ಗಂಗಾಳವನ್ನೂ ಅದರ ಕಾಲುಗಳನ್ನೂ ನೀನು ಅಭಿಷೇಕಿಸಿ ಅದನ್ನು ಪರಿಶುದ್ಧ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ರೋನನನ್ನೂ ಅವನ ಮಕ್ಕಳನ್ನೂ ಸಭೆಯ ಗುಡಾರದ ಬಾಗಿಲಿನ ಬಳಿಗೆ ಬರಮಾಡಿ ಅವರನ್ನು ನೀರಿನಿಂದ ತೊಳ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ರೋನನು ನನಗೆ ಯಾಜಕ ಸೇವೆಮಾಡುವ ಹಾಗೆ ಅವನಿಗೆ ಪರಿಶುದ್ಧ ವಸ್ತ್ರಗಳನ್ನು ತೊಡಿಸಿ, ಅವನನ್ನು ಅಭಿಷೇಕಿಸಿ 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 ಕುಮಾರರನ್ನು ನೀನು ಬರ ಮಾಡಿಕೊಂಡು ಅವರಿಗೆ ಅಂಗಿಗಳನ್ನು ತೊ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 ತಂದೆಯನ್ನು ಅಭಿಷೇಕಿಸಿದ ಪ್ರಕಾರ ಅವರು ನನಗೆ ಯಾಜಕ ಸೇವೆಯನ್ನು ಮಾಡುವ ಹಾಗೆ ಅವ ರನ್ನೂ ನೀನು ಅಭಿಷೇಕಿಸು.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ಷೇಕವು ನಿಶ್ಚಯವಾಗಿದ್ದು ಅವರ ಸಂತತಿಗಳಲ್ಲಿ ನಿತ್ಯವಾದ ಯಾಜಕತ್ವವಾಗಿರುವ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ಸಭೆಯ ಡೇರೆಯಲ್ಲಿ ಮೇಜಿಗೆ ಎದುರಾಗಿ ಗುಡಾರದ ದಕ್ಷಿಣ ಭಾಗದಲ್ಲಿ ದೀಪಸ್ತಂಭವನ್ನು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ೋಶೆಯು ಹಾಗೆಯೇ ಮಾಡಿದನು. ಕರ್ತನು ತನಗೆ ಆಜ್ಞಾಪಿಸಿದ ಪ್ರಕಾರವೇ ಅವನು ಎಲ್ಲವ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ರ್ತನು ಮೋಶೆಗೆ ಆಜ್ಞಾಪಿಸಿದ ಹಾಗೆ ಕರ್ತನ ಸನ್ನಿಧಿಯಲ್ಲಿ ದೀಪಗಳನ್ನು ಹತ್ತ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ಎರಡನೆಯ ವರುಷದ ಮೊದಲನೆಯ ತಿಂಗಳಿನ ಮೊದಲನೆಯ ದಿನದಲ್ಲಿ ಗುಡಾರವು ನಿಲ್ಲ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ಚಿನ್ನದ ವೇದಿಯನ್ನು ಸಭೆಯ ಡೇರೆಯಲ್ಲಿ ತೆರೆಯ ಮುಂದೆ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ಮೋಶೆಯು ಗುಡಾರವನ್ನು ನಿಲ್ಲಿಸಿ ಅದರ ಕಾಲುಗಳನ್ನು ಬಿಗಿದು ಅದರ ಹಲಗೆಗಳನ್ನು ಇರಿಸಿ ಅಗುಳಿಗಳನ್ನು ಹಾಕಿ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ಂಭಗಳನ್ನು ನಿಲ್ಲ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ಕರ್ತನು ಮೋಶೆಗೆ ಆಜ್ಞಾಪಿಸಿದ ಹಾಗೆ ಅದರ ಮೇಲೆ ಪರಿಮಳ ಧೂಪವನ್ನು ಸು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ು ಮೋಶೆಗೆ ಆಜ್ಞಾಪಿಸಿದ ಹಾಗೆ ಗುಡಾರದ ಮೇಲೆ ಡೇರೆಯನ್ನು ಹರಡಿಸಿ ಡೇರೆಯ ಹೊದಿಕೆಯನ್ನು ಅದರ ಮೇಲೆ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ಗುಡಾರದ ಬಾಗಿಲಿನ ತೆರೆಯನ್ನು ತೂಗುಹಾಕಿ ದನು. ಸಭೆ ಡೇರೆಯ ಗುಡಾರದ ಬಳಿಯಲ್ಲಿ ದಹನ ಬಲಿಪೀಠವನ್ನು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ು ಪ್ರಮಾಣವನ್ನು ತೆಗೆದುಕೊಂಡು ಮಂಜೂಷದ ಪೆಟ್ಟಿಗೆಯಲ್ಲಿ ಇಟ್ಟು ಮಂಜೂಷಕ್ಕೆ ಕೋಲುಗಳನ್ನು ಸೇರಿಸಿ ಮಂಜೂಷ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ಣಾ ಸನವನ್ನು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ಕರ್ತನು ಮೋಶೆಗೆ ಆಜ್ಞಾಪಿಸಿದ ಹಾಗೆ ಅದರ ಮೇಲೆ ದಹನಬಲಿಯನ್ನೂ ಆಹಾರಸಮರ್ಪಣೆಯನ್ನೂ ಅರ್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ು ಮಂಜೂಷವನ್ನು ಗುಡಾರಕ್ಕೆ ತಂದು ಮರೆಮಾಡುವ ತೆರೆಯನ್ನಿರಿಸಿದನು. ಕರ್ತನು ಹೇಳಿದ ಹಾಗೆಯೇ ಮೋಶೆಯ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ಸಭೆ ಡೇರೆಗೂ ಯಜ್ಞವೇದಿಗೂ ಮಧ್ಯ ಗಂಗಾಳ ವನ್ನು ಇಟ್ಟು ಅದರಲ್ಲಿ ತೊಳೆಯುವದಕ್ಕೆ ನೀರನ್ನು ಹೊಯ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ಭೆ ಡೇರೆಯ ಗುಡಾರದ ಉತ್ತರ ಭಾಗದಲ್ಲಿ ತೆರೆಯ ಹೊರಗೆ ಮೇಜನ್ನು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ಮೋಶೆಯೂ ಆರೋನನೂ ಅವನ ಕುಮಾರರೂ ಅದರಲ್ಲಿ ಕೈಕಾಲುಗಳನ್ನು ತೊಳೆದ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ರ್ತನು ಮೋಶೆಗೆ ಆಜ್ಞಾಪಿಸಿದ ಹಾಗೆ ಅದರ ಮೇಲೆ ರೊಟ್ಟಿ ಯನ್ನು ಕರ್ತನ ಸನ್ನಿಧಿಯಲ್ಲಿ ಕ್ರಮವಾಗಿ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ರು ಸಭೆಯ ಡೇರೆಯೊಳಗೆ ಸೇರುವ ಸಮಯದಲ್ಲಿಯೂ ಯಜ್ಞವೇದಿಯ ಸವಿಾಪಕ್ಕೆ ಬರುವ ಸಮಯದಲ್ಲಿಯೂ ಕರ್ತನು ಮೋಶ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 ಹಾಗೆಯೇ ಅವರು ತೊಳೆ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ಗುಡಾರಕ್ಕೂ ಯಜ್ಞವೇದಿಗೂ ಸುತ್ತಲೂ ಅಂಗಳ ವನ್ನು ನಿಲ್ಲಿಸಿ ಅಂಗಳದ ಬಾಗಿಲಿನ ತೆರೆಯನ್ನು ತೂಗು ಹಾಕಿದನು. ಈ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ಶೆಯು ಆ ಕೆಲಸವನ್ನು 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ಗ ಮೇಘವು ಸಭೆಯ ಡೇರೆಯನ್ನು ಮುಚ್ಚಿಕೊಂಡು ಕರ್ತನ ಮಹಿಮೆಯು ಗುಡಾರವನ್ನು ತುಂಬಿ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ಸಭೆ ಡೇರೆಯ ಮೇಲೆ ಮೇಘವು ನೆಲೆಯಾಗಿದದ್ದರಿಂದಲೂ ಕರ್ತನ ಮಹಿಮೆಯು ಗುಡಾರವನ್ನು ತುಂಬಿದ್ದರಿಂದಲೂ ಮೋಶೆಯು ಒ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ಲಾರದೆ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ಮೇಘವು ಗುಡಾರದ ಮೇಲಕ್ಕೆ ಎತ್ತಲ್ಪಟ್ಟಾಗ ಇಸ್ರಾಯೇಲ್‌ ಮಕ್ಕಳು ತಮ್ಮ ಎಲ್ಲಾ ಪ್ರಯಾಣಗಳನ್ನು ಮುಂದುವರ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ದರೆ ಮೇಘವು ಎತ್ತಲ್ಪ ಡದೆ ಇರುವಾಗ ಅದು ಎತ್ತಲ್ಪಡುವ ದಿವಸದ ವರೆಗೆ ಅವರು ಪ್ರಯಾಣ ಮಾಡಲ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ಸ್ರಾಯೇಲ್ಯರ ಮನೆಯವರೆಲ್ಲರ ಕಣ್ಣುಗಳ ಮುಂದೆ ಅವರ ಎಲ್ಲಾ ಪ್ರಯಾಣಗಳಲ್ಲಿ ಹಗಲಿನಲ್ಲಿ ಕರ್ತನ ಮೇಘವು ಗುಡಾರ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. ರಾತ್ರಿಯಲ್ಲಿ ಅಗ್ನಿಯು ಅದರ ಮೇಲ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2026-10-21T04:46:29Z</dcterms:created>
  <dcterms:modified xsi:type="dcterms:W3CDTF">2026-10-21T04:46:29Z</dcterms:modified>
  <dc:title>ವಿಮೋಚನಾಕಾಂಡ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