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17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ave me not, for I am lonely, 
And the way I cannot see ; 
Lest I wander into danger, 
Keep me, Saviour, near to The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 - viour, . Sa - viour, . 
Keep me near to Thee ; . . . 
Lest I wander into danger, 
Keep me, Saviour, aear to The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eave me not, for darkness gathers 
Round about the path I tread ; 
Leave me not, but let thy footsteps 
Ever by Thy hand be led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eave me not, for sin is near me ; 
With temptation life is fraught ; 
Then through all life's toilsome journey,
O my Saviour, leave me not !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2026-06-15T12:10:40Z</dcterms:created>
  <dcterms:modified xsi:type="dcterms:W3CDTF">2026-06-15T12:10:40Z</dcterms:modified>
  <dc:title>Hymn : 534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