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லமுள்ள வேறொரு தூதன் வானத்திலிருந்து இறங்கிவரக்கண்டேன்; மேகம் அவனைச் சூழ்ந்திருந்தது, அவனுடைய சிரசின்மேல் வானவில்லிருந்தது, அவனுடைய முகம் சூரியனைப்போலவும், அவனுடைய கால்கள் அக்கினி ஸ்தம்பங்களைப்போலவு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லமுள்ள வேறொரு தூதன் வானத்திலிருந்து இறங்கிவரக்கண்டேன்; மேகம் அவனைச் சூழ்ந்திருந்தது, அவனுடைய சிரசின்மேல் வானவில்லிருந்தது, அவனுடைய முகம் சூரியனைப்போலவும், அவனுடைய கால்கள் அக்கினி ஸ்தம்பங்களைப்போலவு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றக்கப்பட்ட ஒரு சிறு புஸ்தகம் அவன் கையில் இருந்தது; தன் வலதுபாதத்தைச் சமுத்திரத்தின்மேலும், தன் இடதுபாதத்தைப் பூமியின்மேலும் வ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ங்கம் கெர்ச்சிக்கிறதுபோல மகாசத்தமாய் ஆர்ப்பரித்தான்; அவன் ஆர்ப்பரித்தபோது ஏழு இடிகளும் சத்தமிட்டு முழங்கி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ங்கம் கெர்ச்சிக்கிறதுபோல மகாசத்தமாய் ஆர்ப்பரித்தான்; அவன் ஆர்ப்பரித்தபோது ஏழு இடிகளும் சத்தமிட்டு முழங்கி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ேழு இடிகளும் தங்கள் சத்தங்களை முழங்கினபோது, நான் எழுதவேண்டுமென்றிருந்தேன். அப்பொழுது: ஏழு இடிமுழக்கங்கள் சொன்னவைகளை நீ எழுதாமல் முத்திரைபோடு என்று வானத்திலிருந்து ஒரு சத்தம் உண்டாகக் கே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ேழு இடிகளும் தங்கள் சத்தங்களை முழங்கினபோது, நான் எழுதவேண்டுமென்றிருந்தேன். அப்பொழுது: ஏழு இடிமுழக்கங்கள் சொன்னவைகளை நீ எழுதாமல் முத்திரைபோடு என்று வானத்திலிருந்து ஒரு சத்தம் உண்டாகக் கே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த்தின்மேலும் பூமியின்மேலும் நிற்கிறதாக நான் கண்ட தூதன், தன் கையை வானத்திற்கு நேராக உயர்த்தி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 காலம் செல்லாது; ஆனாலும் தேவன் தம்முடைய ஊழியக்காரராகிய தீர்க்கதரிசிகளுக்குச் சுவிசேஷமாய் அறிவித்தபடி, ஏழாம் தூதனுடைய சத்தத்தின் நாட்களிலே அவன் எக்காளம் ஊதப்போகிறபோது தேவரகசியம் நிறைவேறும் என்ற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 காலம் செல்லாது; ஆனாலும் தேவன் தம்முடைய ஊழியக்காரராகிய தீர்க்கதரிசிகளுக்குச் சுவிசேஷமாய் அறிவித்தபடி, ஏழாம் தூதனுடைய சத்தத்தின் நாட்களிலே அவன் எக்காளம் ஊதப்போகிறபோது தேவரகசியம் நிறைவேறும் என்ற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 காலம் செல்லாது; ஆனாலும் தேவன் தம்முடைய ஊழியக்காரராகிய தீர்க்கதரிசிகளுக்குச் சுவிசேஷமாய் அறிவித்தபடி, ஏழாம் தூதனுடைய சத்தத்தின் நாட்களிலே அவன் எக்காளம் ஊதப்போகிறபோது தேவரகசியம் நிறைவேறும் என்ற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ையும் அதிலுள்ளவைகளையும், பூமியையும் அதிலுள்ளவைகளையும், சமுத்திரத்தையும் அதிலுள்ளவைகளையும் சிருஷ்டித்தவரும், சதாகாலங்களிலும் உயிரோடிருக்கிறவருமானவர்மேல் ஆணையிட்டுச்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ையும் அதிலுள்ளவைகளையும், பூமியையும் அதிலுள்ளவைகளையும், சமுத்திரத்தையும் அதிலுள்ளவைகளையும் சிருஷ்டித்தவரும், சதாகாலங்களிலும் உயிரோடிருக்கிறவருமானவர்மேல் ஆணையிட்டுச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லிருந்து பிறக்கக்கேட்ட சத்தம் மறுபடியும் என்னுடனே பேசி: சமுத்திரத்தின்மேலும் பூமியின்மேலும் நிற்கிற தூதனுடைய கையிலிருக்கும் திறக்கப்பட்ட சிறு புஸ்தகத்தை நீ போய் வாங்கிக்கொள் என்று சொல்ல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லிருந்து பிறக்கக்கேட்ட சத்தம் மறுபடியும் என்னுடனே பேசி: சமுத்திரத்தின்மேலும் பூமியின்மேலும் நிற்கிற தூதனுடைய கையிலிருக்கும் திறக்கப்பட்ட சிறு புஸ்தகத்தை நீ போய் வாங்கிக்கொள் என்று சொல்ல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தூதனிடத்தில் போய்: அந்தச் சிறு புஸ்தகத்தை எனக்குத் தாரும் என்றேன். அதற்கு அவன்: நீ இதை வாங்கிப் புசி; இது உன் வயிற்றுக்குக் கசப்பாயிருக்கும், ஆகிலும் உன் வாய்க்கு இது தேனைப்போல மதூரமாயிருக்க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தூதனிடத்தில் போய்: அந்தச் சிறு புஸ்தகத்தை எனக்குத் தாரும் என்றேன். அதற்கு அவன்: நீ இதை வாங்கிப் புசி; இது உன் வயிற்றுக்குக் கசப்பாயிருக்கும், ஆகிலும் உன் வாய்க்கு இது தேனைப்போல மதூரமாயிருக்க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ந்தச் சிறு புஸ்தகத்தைத் தூதனுடைய கையிலிருந்து வாங்கி, அதைப் புசித்தேன்; என் வாய்க்கு அதுதேனைப்போல மதூரமாயிருந்தது; நான் அதைப் புசித்தவுடனே என் வயிறு கசப்ப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ந்தச் சிறு புஸ்தகத்தைத் தூதனுடைய கையிலிருந்து வாங்கி, அதைப் புசித்தேன்; என் வாய்க்கு அதுதேனைப்போல மதூரமாயிருந்தது; நான் அதைப் புசித்தவுடனே என் வயிறு கசப்ப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என்னை நோக்கி: நீ மறுபடியும் அநேக ஜனங்களையும், ஜாதிகளையும், பாஷைக்காரரையும், ராஜாக்களையுங்குறித்துத் தீர்க்கதரிசனஞ்சொல்லவேண்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என்னை நோக்கி: நீ மறுபடியும் அநேக ஜனங்களையும், ஜாதிகளையும், பாஷைக்காரரையும், ராஜாக்களையுங்குறித்துத் தீர்க்கதரிசனஞ்சொல்லவேண்ட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ലവാനായ മറ്റൊരു ദൂതൻ സ്വർഗ്ഗത്തിൽനിന്നിറങ്ങുന്നതു ഞാൻ കണ്ടു. അവൻ മേഘം ഉടുത്തും തല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വില്ലുധരിച്ചും മുഖം സൂര്യനെപ്പോലെയും കാൽ തീത്തൂണുപോലെയും ഉള്ള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ന്റെ കയ്യിൽ തുറന്നോരു ചെറുപുസ്തകം ഉണ്ടായിരുന്നു. അവൻ വലങ്കാൽ സമുദ്രത്ത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ഇടങ്കാൽ ഭൂമിമേലും വെച്ചു, സിംഹം അലറുംപോലെ അത്യുച്ചത്തിൽ ആർത്തു; ആർത്തപ്പോൾ ഏഴു ഇടിയും നാ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ഏഴു ഇടി നാദം മുഴക്കിയപ്പോൾ ഞാൻ എഴുതുവാൻ ഭാവിച്ചു; എന്നാൽ ഏഴു ഇടി മുഴക്കിയതു എഴുത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ദ്രയിട്ടേക്ക എന്നു സ്വർഗ്ഗത്തിൽനിന്നു ഒരുശബ്ദം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മുദ്രത്തിന്മേലും ഭൂമിമേലും നില്ക്കുന്നവനായി ഞാൻ കണ്ട ദൂതൻ വലങ്കൈ ആകാശത്തെക്കു ഉയർത്ത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നി കാലം ഉണ്ടാകയില്ല; ഏഴാമത്തെ ദൂതൻ കാഹളം ഊതുവാനിരിക്കുന്ന നാദത്തിന്റെ കാലത്തു ദൈവത്തിന്റെ മർമ്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തന്റെ ദാസന്മാരായ പ്രവാചകന്മാർക്കു അറിയിച്ചു കൊടുത്തതുപോലെ നിവൃത്തിയാകുമെന്നു ആകാശ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ലുള്ള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ഭൂമിയും അതിലുള്ളതും സമുദ്രവും അതിലുള്ളതും സൃഷ്ടിച്ചവനായി എന്നെ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ച്ചിരിക്കുന്നവനെച്ചൊല്ലി സത്യ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സ്വർഗ്ഗത്തിൽ നിന്നു കേട്ട ശബ്ദം പിന്നെയും എന്നോടു സംസാരിച്ചു: നീ ചെന്നു സമുദ്രത്ത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മേലും നില്ക്കുന്ന ദൂതന്റെ കയ്യിൽ തുറന്നിരിക്കുന്ന പുസ്തകം വാങ്ങു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ദൂതന്റെ അടുക്കൽ ചെന്നു ആ ചെറുപുസ്തകം തരുവാൻ പറഞ്ഞു. അവൻ എന്നോടു: നീ ഇതു വാങ്ങി തിന്നുക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വയറ്റിനെ കൈപ്പിക്കും എങ്കിലും വായിൽ തേൻ പോലെ മധുര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ദൂതന്റെ കയ്യിൽ നിന്നു ചെറുപുസ്തകം വാങ്ങിതിന്നു; അതു എന്റെ വായിൽ തേൻ പോലെ മധുരമ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 കഴിഞ്ഞപ്പോൾ എന്റെ വയറു കൈച്ച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എന്നോടു: നീ ഇനിയും അനേകം വംശങ്ങളെയും ജാതികളെയും ഭാഷകളെയും രാജാക്കന്മാരെയും 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ക്കേണ്ടിവര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2026-10-20T09:19:10Z</dcterms:created>
  <dcterms:modified xsi:type="dcterms:W3CDTF">2026-10-20T09:19:10Z</dcterms:modified>
  <dc:title>വെളിപാട്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