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ையாவது தன் தாயையாவது அட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ஒரு மனிதனைத் திருடி விற்றுப்போட்டாலும், இவன் அவன் வசத்திலிருக்கக் கண்டுபிடிக்கப்பட்டாலும் அவன் நிச்சயமாய்க் கொலைசெய்யப்பட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தகப்பனையாவது தன் தாயையாவது சப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க்கு அடிமையானவனையாவது தனக்கு அடிமையானவளையாவது, கோலால் அடித்ததினாலே, அவன் கையால் இறந்துபோனால், பழிக்குப்பழி வாங்கப்ப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நாளாவது இரண்டு நாளாவது உயிரோடிருந்தால், அவர்கள் அவனுடைய உடைமையாகையால், பழிவாங்கவேண்டிய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ேறே சேதமுண்டானால், ஜீவனுக்கு ஜீவன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ண்ணுக்குக் கண், பல்லுக்குப் பல், கைக்குக் கை, காலுக்குக் க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ட்டுக்குச் சூடு, காயத்துக்குக் காயம், தழும்புக்குத் தழும்பு பழி கொட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தன் அடிமையானவன் பல்லையாவது தன் அடிமைப்பெண்ணின் பல்லையாவது உதிர அடித்தால் அவன் பல்லுக்குப்பதிலாக அவனை விடுதலைபண்ணிவிட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வன் மகனை முட்டினாலும் சரி, ஒருவன் மகளை முட்டினாலும் சரி, இந்தத் தீர்ப்பின்படியே அவனுக்குச் செய்யப்ப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் ஒரு குழியைத் திறந்து வைத்ததினாலாவது, ஒரு குழியை வெட்டி அதை மூடாதேபோனதினாலாவது, அதிலே ஒரு மாடாவது ஒரு கழுதையாவது விழுந்த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ழிக்கு உடையவன் அதற்கு ஈடாகப் பணத்தை மிருகத்தின் எஜமானுக்கு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நீ அவர்களுக்கு அறிவிக்க வேண்டிய பிரமாணங்களாவன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ரில் ஒரு அடிமையைக் கொண்டாயானால், அவன் ஆறுவருஷம் சேவித்து, ஏழாம் வருஷத்திலே ஒன்றும் கொடாமல் விடுதலைபெற்றுப் போக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ரில் ஒரு அடிமையைக் கொண்டாயானால், அவன் ஆறுவருஷம் சேவித்து, ஏழாம் வருஷத்திலே ஒன்றும் கொடாமல் விடுதலைபெற்றுப் போ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தன் மகளை வேலைக்காரியாக விற்றுப்போட்டானானால், வேலைக்காரன் விடுதலைபெற்றுப் போவதுபோல அவள் போகக் கூடா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ுமாரனுக்கு அவளை நியமித்திருந்தானானால், தன் குமாரத்திகளை நடத்துவதுபோல அவளையும் நடத்த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வேறொரு பெண்ணைக் கொண்டானாகில், இவளுக்குரிய அன்னவஸ்திர விவாகக்கடமை ஆகிய இவைகளில் குறைவுசெய்யாமல் இருப்பான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ூன்றும் அவன் அவளுக்குச் செய்யாமற்போனால், அவள் பணங்கொடாமல் விடுதலைபெற்றுப் போகக்கடவ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னிதனைச் சாகும்படி அடித்தவன், நிச்சயமாய்க் கொலைசெய்யப்படக்கட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ಅವನು ಹೊಂಚಿ ನೋಡದೆ ಇದ್ದು ದೇವರು ಅವನ ಕೈಗೆ ಅವನನ್ನು ಒಪ್ಪಿಸಿದ್ದಾಗಿದ್ದರೆ ಅವನು ಓಡಿಹೋಗುವಂತೆ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ಸ್ಥಳವನ್ನು ನಿನಗೆ ನಾನು ನೇಮ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ಒಬ್ಬನು ತನ್ನ ನೆರೆಯವನನ್ನು ಕೊಲ್ಲಬೇಕೆಂಬ ಉದ್ದೇಶ ಇಟ್ಟುಕೊಂಡು ಮೋಸತನದಿಂದ ಕೊಂದರೆ ಅವನು ಸಾಯುವಂತ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ನನ್ನ ಯಜ್ಞ ವೇದಿಯಿಂದ ತೆಗ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ಂದೆ ತಾಯಿಗಳನ್ನು ಹೊಡೆಯುವವನು ಖಂಡಿತವಾಗಿ ಸಾ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ನುಷ್ಯನನ್ನು ಕದ್ದವನಿಗೆ ಅವನನ್ನು ಮಾರಿದರೂ ತನ್ನಲ್ಲಿಯೇ ಇಟ್ಟುಕೊಂಡರೂ ಅವನು ಖಂಡಿತವಾಗಿ ಸಾ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ತಂದೆಗಾದರೂ ತಾಯಿಗಾದರೂ ಶಾಪಕೊಟ್ಟ ವನು ಖಂಡಿತವಾಗಿ ಸಾ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ಬ್ಬರು ಜಗಳವಾಡುವಾಗ ಒಬ್ಬನು ಮತ್ತೊಬ್ಬ ನನ್ನು ಕಲ್ಲಿನಿಂದಾಗಲಿ ಮುಷ್ಟಿಯಿಂದಾಗಲಿ ಹೊಡೆದ ದ್ದರಿಂದ ಅವನು ಸಾಯ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ಸಿಗೆಯಲ್ಲಿ ಬ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ಎದ್ದು ಕೋಲೂರಿಕೊಂಡು ತಿರುಗಾಡು ವಾಗ ಅವನಿಗೆ ಹೊಡೆದವನು ಅಪರಾಧವಿಲ್ಲದೆ ಹೋಗಬೇಕು. ಅವನ ನಷ್ಟವಾದ ಸಮಯ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 ಅವನಿಗೆ ಹಣ ಕೊಡಬೇಕು. ಅವನನ್ನು ಪೂರ್ಣ ಸ್ವಸ್ಥಮಾ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ಒಬ್ಬನು ದಾಸನನ್ನಾಗಲಿ ದಾಸಿಯನ್ನಾಗಲಿ ಸಾಯು ವಂತೆ ತನ್ನ ಕೋಲಿನಿಂದ ಹೊಡೆದರೆ ಅವನಿಗೆ ಖಂಡಿತವಾಗಿ ಶಿಕ್ಷೆಯ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ೂ ಅವನು ಒಂದೆರೆಡು ದಿನಗಳು ಉಳಿದರೆ ಶಿಕ್ಷೆಯಾಗಬಾರದು. ಅವನು ಅವನ ಸೊ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ನುಷ್ಯರು ಜಗಳವಾಡುತ್ತಿರಲಾಗಿ ಗರ್ಭಿಣಿ ಯಾದ ಸ್ತ್ರೀಗೆ ಏಟು ತಗಲಿದದರಿಂದ ಅವಳಿಗೆ ಗರ್ಭ ಸ್ರಾವವೇ ಹೊರತಾಗಿ ಬ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 ಹಾನಿಯೂ ಆಗದೆ ಹೋದರೆ ಸ್ತ್ರೀಯ ಗಂಡನು ನ್ಯಾಯಾಧಿಪತಿಗಳ ಸಮ್ಮತಿಯಿಂದ ಎಷ್ಟು ಹಣವನ್ನು ಗೊತ್ತು ಮಾಡು ತ್ತಾ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ವನು ಅಷ್ಟನ್ನು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ಷ್ಟ ವಾದ ಪಕ್ಷದಲ್ಲಿ ಪ್ರಾಣಕ್ಕೆ ಪ್ರಾಣ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ಣ್ಣಿಗೆ ಕಣ್ಣನ್ನೂ ಹಲ್ಲಿಗೆ ಹಲ್ಲನ್ನೂ ಕೈಗೆ ಕೈಯನ್ನೂ ಕಾಲಿಗೆ ಕಾಲ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ಬರೆಗೆ ಬರೆ, ಗಾಯಕ್ಕೆ ಗಾಯ, ಏಟಿಗೆ ಏಟು, ಈ ಮೇರೆಗೆ ಪ್ರತಿದಂಡನೆಯ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ಒಬ್ಬನು ದಾಸನ ಕಣ್ಣನ್ನು ಇಲ್ಲವೆ ದಾಸಿಯ ಕಣ್ಣನ್ನು ಹೊಡೆದು ನಷ್ಟಪಡಿಸಿದರೆ ಆ ಕಣ್ಣಿಗೋಸ್ಕರ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ಮಾಡಿ ಅವನು ಕಳುಹ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ಒಬ್ಬನು ದಾಸನ ಹಲ್ಲನ್ನು ಇಲ್ಲವೆ ದಾಸಿಯ ಹಲ್ಲನ್ನು ಉದುರಿಸಿದರೆ ಹಲ್ಲಿಗೋಸ್ಕರ ಅವನನ್ನು ಬಿಡುಗಡೆಮಾಡಿ ಕಳುಹ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ದಲ್ಲದೆ ಯಾವದಾದರೂ ಒಂದು ಎತ್ತು ಪುರುಷನನ್ನಾಗಲಿ ಸ್ತ್ರೀಯನ್ನಾಗಲಿ ಹಾದು ಕೊಂದರೆ ಆ ಎತ್ತನ್ನು ಖಂಡ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ೆಸೆದು ಕೊಲ್ಲಬೇಕು ಅದರ ಮಾಂಸವನ್ನು ತಿನ್ನಬಾರದು. ಆದರೆ ಎತ್ತಿನ ಯಜಮಾನನು ನಿರಪರಾಧಿಯ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ಆ ಎತ್ತು ಮೊದಲಿನಿಂದ ಹಾಯುವಂಥದ್ದೆಂದು ಯಜಮಾನನಿಗೆ ತಿಳಿದಿದ್ದರೂ ಅವನು ಅದನ್ನು ಭದ್ರಮಾಡದೆ ಇದ್ದದರಿಂದ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ರುಷನನ್ನಾಗಲಿ ಸ್ತ್ರೀಯನ್ನಾಗಲಿ ಕೊಂದುಹಾಕಿದರೆ ಎತ್ತನ್ನು ಕಲ್ಲೆಸೆದು ಕೊಲ್ಲಬೇಕು; ಅದರ ಯಜಮಾನನೂ ಸಾ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ಒಂದು ವೇಳೆ ಅವನಿಗೆ ಪ್ರಾಯಶ್ಚಿತ್ತವನ್ನು ನೇಮಿ ಸಿದರೆ ಅವನು ತನಗೆ ನೇಮಿಸಿದ್ದನ್ನು ತನ್ನ ಪ್ರಾಣ ವಿಮೋಚನೆ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ು ಮಗನನ್ನಾಗಲಿ ಮಗಳನ್ನಾಗಲಿ ತಿವಿದರೂ ಈ ನ್ಯಾಯತೀರ್ಪಿನ ಪ್ರಕಾರ ಅದರ ಯಜಮಾನನಿಗೆ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ದಾಸನನ್ನಾದರೂ ದಾಸಿಯನ್ನಾದರೂ ಎತ್ತು ತಿವಿ ದರೆ ಅವರ ಯಜಮಾನನಿಗೆ ಮೂವತ್ತು ಶೆಕೆಲ್‌ ಬೆಳ್ಳಿಯನ್ನು ಕೊ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ನ್ನು ಕಲ್ಲೆಸೆದು ಕೊಲ್ಲ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ದಲ್ಲದೆ ಗುಂಡಿಯನ್ನು ಅಗೆದವನು ಅದನ್ನು ಮುಚ್ಚದೆ ಇದ್ದದ್ದರಿಂದ ಎತ್ತಾದರೂ ಕತ್ತೆಯಾದರೂ ಗುಂಡಿಯಲ್ಲಿ ಬ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ಗುಂಡಿಯನ್ನು ಅಗೆದವನು ಕ್ರಯ ಕೊಡಬೇಕು. ಅವುಗಳ ಯಜಮಾನನಿಗೆ ಹಣ ತೀರಿಸಬೇಕು. ಆದರೆ ಸತ್ತ ಪಶುವು ಅವನದ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ದಲ್ಲದೆ ಒಬ್ಬನ ಎತ್ತು ಮತ್ತೊಬ್ಬನ ಎತ್ತನ್ನು ಹಾಯ್ದುಕೊಂದರೆ ಜೀವದಿಂದಿರುವ ಎತ್ತನ್ನು ಮಾರಿ ಅದರ ಕ್ರಯವನ್ನು ಪ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ಂಚಬೇಕು. ಸತ್ತ ಎತ್ತನ್ನು ಸಹ ಪಾಲು ಹಂಚ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ಲ್ಲವೆ ಆ ಎತ್ತು ಮೊದಲಿನಿಂದಲೂ ಹಾಯುವಂಥದ್ದೇ ಎಂದು ತಿಳಿದಿ ದ್ದರೂ ಅದರ ಯಜಮಾನನು ಅದನ್ನು ಭದ್ರಮಾಡದೆ ಹೋಗ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ಗೆ ಎತ್ತನ್ನು ಖಂಡಿತವಾಗಿ ಬದಲು ಕೊಡಬೇಕು. ಆದರೆ ಸತ್ತ ಪಶುವು ಅವನದ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ಈಗ ಅವರ ಮುಂದೆ ನೀನು ಇಡತಕ್ಕನ್ಯಾಯವಿಧಿಗಳು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ಇಬ್ರಿಯ ದಾಸನನ್ನು ಕೊಂಡುಕೊಂಡರೆ ಅವನು ಆರು ವರುಷ ನಿನಗೆ ಸೇವೆಮಾಡಬೇಕು; ಏಳನೆಯ ವರುಷದಲ್ಲಿ ಏನೂ ಕೊ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ಾಗಿ ಅವನು ಹೋ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ಒಬ್ಬನಾಗಿ ಬಂದಿದ್ದರೆ ಒಬ್ಬನಾಗಿಯೇ ಹೋಗ ಬೇಕು. ಅವನು ಮದುವೆಯಾದವನಾಗಿದ್ದರೆ ಅವನ ಹೆಂಡತಿಯು ಅವ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 ಯಜಮಾನನು ಅವನಿಗೆ ಕೊಟ್ಟ ಹೆಂಡತಿಯು ಅವನಿಗೆ ಕುಮಾರರನ್ನೂ ಕುಮಾರ್ತೆಯರನ್ನೂ ಹೆತ್ತಿದ್ದರೆ ಹೆಂಡತಿಯೂ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ೂ ಯಜಮಾನನವ ರಾಗಿರಬೇಕು. ಅವನು ಒಬ್ಬನಾಗಿಯೇ ಹೋ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ದಾಸನು--ನಾನು ನನ್ನ ಯಜಮಾನನನ್ನೂ ನನ್ನ ಹೆಂಡತಿಯನ್ನೂ ನನ್ನ ಮಕ್ಕಳನ್ನೂ ಪ್ರೀತಿ ಮಾಡು ತ್ತೇನೆ. ಆದದರಿಂದ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ಾಗಿ ಹೋಗು ವದಕ್ಕೆ ಮನಸ್ಸಿಲ್ಲ ಎಂದು ಸ್ಪಷ್ಟವಾಗಿ ಹೇಳ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 ಯಜಮಾನನು ಅವನನ್ನು ನ್ಯಾಯಾಧೀಶರ ಬಳಿಗೆ ಕರಕೊಂಡು ಬಂದು ಬಾಗಲಿನ ಬಳಿಗಾದರೂ ಅದರ ಕಂಬದ ಬಳಿಗಾದರೂ ಬರಮಾಡಿ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ಮಾ ನನು ಅವನ ಕಿವಿಯನ್ನು ಸಲಾಕಿಯಿಂದ ಚುಚ್ಚಬೇಕು. ಆಗ ಅವನು ಸದಾಕಾಲಕ್ಕೂ ಅವನ ಸೇವೆ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ಬ್ಬನು ತನ್ನ ಮಗಳನ್ನು ದಾಸಿಯನ್ನಾಗಿ ಮಾರಿದರೆ ದಾಸರು ಹೋಗುವಂತೆ ಆಕೆಯು ಹೋ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ಳನ್ನು ನಿಶ್ಚಯ ಮಾಡಿಕೊಂಡ ಯಜಮಾನನಿಗೆ ಒಂದು ವೇಳೆ ಅವಳು ಮೆಚ್ಚಿಕೆಯಾಗದೆ ಹೋದರೆ ಅವಳು ಬಿಡುಗಡೆಯಾಗುವಂತೆ ಮಾಡ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ಅವಳನ್ನು ವಂಚಿಸಿದ್ದರಿಂದ ಅನ್ಯರಿಗೆ ಅವಳನ್ನು ಮಾರು ವದಕ್ಕೆ ಅವನಿಗೆ ಅಧಿಕಾರ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ಒಂದು ವೇಳೆ ಅವನು ತನ್ನ ಮಗನಿಗೆ ಅವಳನ್ನು ನಿಶ್ಚಯಮಾಡಿದರೆ ಹೆಣ್ಣು ಮಕ್ಕಳ ನ್ಯಾಯದ ಪ್ರಕಾರ ಅವಳಿಗೆ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ಒಂದು ವೇಳೆ ಅವನು ತನಗೆ ಇನ್ನೊಬ್ಬ ಹೆಂಡತಿ ಯನ್ನು ತಕ್ಕೊಂಡರೆ ಅವಳ ಅನ್ನ ವಸ್ತ್ರ ಸಹವಾಸಗಳನ್ನು ಕಡಿಮೆಮಾ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ಮೂರನ್ನು ಅವಳಿಗೆ ಮಾಡದೆ ಹೋದರೆ ಅವಳು ಹಣಕೊಡದೆ ಸ್ವತಂತ್ರ ಳಾಗಿ ಹೋಗ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ುಷ್ಯನನ್ನು ಸಾಯುವಂತೆ ಹೊಡೆದವನು ಖಂಡಿತವಾಗಿ ಸಾ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2026-10-21T03:00:28Z</dcterms:created>
  <dcterms:modified xsi:type="dcterms:W3CDTF">2026-10-21T03:00:28Z</dcterms:modified>
  <dc:title>ವಿಮೋಚನಾಕಾಂಡ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