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ேல் பணியும், நேபோ குனியும், அவைகளின் விக்கிரகங்கள் காட்டுமிருகங்களுக்கும் நாட்டுமிருகங்களுக்கும் சுமையாகும்; நீங்கள் சுமந்த சுமைகள் இளைத்துப்போன மிருகங்களுக்குப் பார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ஏகமாய்க் குனிந்துபணியும்; சுமைகளை அவைகள் தப்புவிக்கமாட்டாது; அவைகள் தாமே சிறைப்பட்டுப்போ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ஏகமாய்க் குனிந்துபணியும்; சுமைகளை அவைகள் தப்புவிக்கமாட்டாது; அவைகள் தாமே சிறைப்பட்டுப்போ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ின் சந்ததியாரே இஸ்ரவேல் சந்ததியில் மீதியாகிய சகல ஜனங்களே, எனக்குச் செவிகொடுங்கள்; தாயின் வயிற்றில் தோன்றினதுமுதல் உங்களை ஏந்தி, தாயின் கர்ப்பத்தில் உற்பத்தியானதுமுதல் உங்களைத் தாங்கினேன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ின் சந்ததியாரே இஸ்ரவேல் சந்ததியில் மீதியாகிய சகல ஜனங்களே, எனக்குச் செவிகொடுங்கள்; தாயின் வயிற்றில் தோன்றினதுமுதல் உங்களை ஏந்தி, தாயின் கர்ப்பத்தில் உற்பத்தியானதுமுதல் உங்களைத் தாங்கினேன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முதிர்வயதுவரைக்கும் நான் அப்படிச் செய்வேன்; நரைவயதுமட்டும் நான் உங்களைத் தாங்குவேன்; நான் அப்படிச் செய்துவந்தேன்; இனிமேலும் நான் ஏந்துவேன், நான் சுமப்பேன், தப்புவ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முதிர்வயதுவரைக்கும் நான் அப்படிச் செய்வேன்; நரைவயதுமட்டும் நான் உங்களைத் தாங்குவேன்; நான் அப்படிச் செய்துவந்தேன்; இனிமேலும் நான் ஏந்துவேன், நான் சுமப்பேன், தப்புவ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ருக்கு என்னைச் சாயலும் சமமுமாக்கி, யாருக்கு நான் ஒப்பாகும்படிக்கு என்னை ஒப்பிடுவீர்கள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ையிலிருக்கிற பொன்னைக்கொட்டி வெள்ளியைத் தராசில் நிறுத்து, தட்டானுடனே கூலிபொருத்திக்கொள்ளுகிறார்கள்; அவன் ஒரு தெய்வத்தை உண்டாக்குகிறான்; அதை வணங்கிப் பணிந்துகொள்ள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ையிலிருக்கிற பொன்னைக்கொட்டி வெள்ளியைத் தராசில் நிறுத்து, தட்டானுடனே கூலிபொருத்திக்கொள்ளுகிறார்கள்; அவன் ஒரு தெய்வத்தை உண்டாக்குகிறான்; அதை வணங்கிப் பணிந்துகொள்ள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ினைத்துப் புருஷராயிருங்கள்; பாதகரே, இதை மனதில் வை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ப் பூர்வகாலத்தில் நடந்தவைகளை நினையுங்கள்; நானே தேவன், வேறொருவரும் இல்லை; நானே தேவன் எனக்குச் சமான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ப் பூர்வகாலத்தில் நடந்தவைகளை நினையுங்கள்; நானே தேவன், வேறொருவரும் இல்லை; நானே தேவன் எனக்குச் சமான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திலுள்ளவைகளை ஆதிமுதற்கொண்டும், இன்னும் செய்யப்படாதவைகளைப் பூர்வகாலமுதற்கொண்டும் அறிவிக்கிறேன்; என் ஆலோசனை நிலைநிற்கும், எனக்குச் சித்தமானவைகளையெல்லாம் செய்வேன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திலுள்ளவைகளை ஆதிமுதற்கொண்டும், இன்னும் செய்யப்படாதவைகளைப் பூர்வகாலமுதற்கொண்டும் அறிவிக்கிறேன்; என் ஆலோசனை நிலைநிற்கும், எனக்குச் சித்தமானவைகளையெல்லாம் செய்வேன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ரட்டு இருதயமுள்ளவர்களே, நீதிக்குத் தூரமானவர்களே, எனக்குச்செவிகொ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ீதியைச் சமீபிக்கப்பண்ணுகிறேன், அது தூரமாயிருப்பதில்லை; என் இரட்சிப்புத் தாமதிப்பதுமில்லை; நான் சீயோனில் இரட்சிப்பையும், இஸ்ரவேலுக்கு என் மகிமையையும் கட்டளையி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ீதியைச் சமீபிக்கப்பண்ணுகிறேன், அது தூரமாயிருப்பதில்லை; என் இரட்சிப்புத் தாமதிப்பதுமில்லை; நான் சீயோனில் இரட்சிப்பையும், இஸ்ரவேலுக்கு என் மகிமையையும் கட்டளையி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ేలు కూలుచున్నది నెబో క్రుంగుచున్నది వాటి ప్రతిమలు జంతువులమీదను పశువులమీదను మోయబడు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 మోతలు సొమ్మసిల్లు పశువులకు భారముగా నున్నవి అవి క్రుంగుచు కూలుచు నుండి ఆ బరువులను వి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ంచుకొనలేక తామే చెరలోనికి పోయ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ాకోబు ఇంటివారలారా, ఇశ్రాయేలు ఇంటి వారిలో శేషించినవారలారా, గర్భమున పుట్టినది మొదలుకొని నా 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రింపబడిన వారలారా, తల్లి ఒడిలో కూర్చుండినది మొదలుకొని నేను చంక పెట్టుకొనినవారలారా, నా మాట ఆ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ుదిమి వచ్చువరకు నిన్ను ఎత్తికొనువాడను నేనే తల వెండ్రుకలు నెరయువరకు నిన్ను ఎత్తికొనువాడను న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ే చేసియున్నాను చంకపెట్టుకొనువాడను నేనే నిన్ను ఎత్తికొనుచు రక్షించువాడను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ేము సమానులమని నన్ను ఎవనికి సాటిచేయుదురు? మేము సమానులమని యెవని నాకు పోటిగా చేయు 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ానికి సాగిలపడి నమస్కారము చేయుటకై సంచినుండి బంగారము మెండుగా పోయువారును వెండి తూచువారు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గా నిరూపించవలెనని కంసాలిని కూలికి పిలు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భుజముమీద దాని నెక్కించుకొందురు దాని మోసికొనిపోయి తగినచోట నిలువబెట్టుదురు ఆ చోటు విడువ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అక్కడనే నిలుచును ఒకడు దానికి మొఱ్ఱపెట్టినను ఉత్తరము చెప్పదు వాని శ్రమ పోగొట్టి యెవ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ప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ీని జ్ఞాపకము చేసికొని ధైర్యముగా నుండుడి అతిక్రమము చేయువారలారా, దీని ఆలోచ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చాల పూర్వమున జరిగినవాటిని జ్ఞాపకము చేసికొనుడి దేవుడను నేనే మరి ఏ దేవుడును లేడు నేను దేవుడన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లినవాడెవ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ఆలోచన నిలుచుననియు నా చిత్తమంతయు నెర వేర్చుకొనెదననియు, చెప్పుకొనుచు ఆదినుండి న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బోవువాటిని తెలియజేయు చున్నాను. పూర్వకాలమునుండి నేనే యింక జరుగనివాటిని తెలియజ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ూర్పునుండి క్రూరపక్షిని రప్పించుచున్నాను దూరదేశమునుండి నేను యోచించిన కార్యమును నెర వేర్చు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చుచున్నాను నేను చెప్పియున్నాను దాని నెరవేర్చెదను ఉద్దేశించియున్నాను సఫల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ఠినహృదయులై నీతికి దూరముగా ఉన్నవారలారా, నా మాట ఆలక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నీతిని దగ్గరకు రప్పించియున్నాను అది దూరమున లేదు నా రక్షణ ఆలస్యము చేయలేదు సీయోనులో రక్షణన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ుచున్నాను ఇశ్రాయేలునకు నా మహిమను అనుగ్రహ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2026-10-20T02:03:58Z</dcterms:created>
  <dcterms:modified xsi:type="dcterms:W3CDTF">2026-10-20T02:03:58Z</dcterms:modified>
  <dc:title>యెషయా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