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ாமுவேல், ஒரு ராஜா வேண்டும் என்று தன்னிடத்தில் கேட்ட ஜனங்களுக்குக் கர்த்தருடைய வார்த்தைகளையெல்லாம் சொல்ல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ாமுவேல், ஒரு ராஜா வேண்டும் என்று தன்னிடத்தில் கேட்ட ஜனங்களுக்குக் கர்த்தருடைய வார்த்தைகளையெல்லாம் சொல்ல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ை ஆளும் ராஜாவின் காரியம் என்னவென்றால் தன் ரதத்திற்கு முன் ஓடும்படி அவன் உங்கள் குமாரரை எடுத்து, தன் ரதசாரதிகளாகவும் தன் குதிரைவீரராகவும் வைத்துக்கொள்ள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யிரம்பேருக்கும் ஐம்பது பேருக்கும் தலைவராகவும், தன் நிலத்தை உழுகிறவர்களாகவும், தன் விளைச்சலை அறுக்கிறவர்களாகவும், தன் யுத்த ஆயுதங்களையும் தன் ரதங்களின் பணிமுட்டுகளையும் பண்ணுகிறவர்களாகவும், அவர்களை வைத்துக்கொள்ள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குமாரத்திகளைப் பரிமளதைலம் செய்கிறவர்களாகவும், சமையல் பண்ணுகிறவர்களாகவும், அப்பம் சுடுகிறவர்களாகவும் வைத்துக்கொள்ளு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 எடுத்துக்கொண்டு, தன் ஊழியக்காரருக்குக் கொடு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வயல்களிலும், உங்கள் திராட்சத்தோட்டங்களிலும், உங்கள் ஒலிவத்தோப்புகளிலும், நல்லவைகளை எடுத்துக்கொண்டு, தன் ஊழியக்காரருக்குக் கொட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தானியத்திலும் உங்கள் திராட்சப்பலனிலும் தசமபாகம் வாங்கி, தன் பிரதானிகளுக்கும் தன் சேவகர்களுக்கும் கொட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தானியத்திலும் உங்கள் திராட்சப்பலனிலும் தசமபாகம் வாங்கி, தன் பிரதானிகளுக்கும் தன் சேவகர்களுக்கும் கொட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 கழுதைகளையும் எடுத்து தன்னுடைய வேலைக்கு வைத்துக்கொள்ள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வேலைக்காரரையும், உங்கள் வேலைக்காரிகளையும், உங்களில் திறமையான வாலிபரையும், உங்கள் கழுதைகளையும் எடுத்து தன்னுடைய வேலைக்கு வைத்துக்கொள்ள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் ஆடுகளிலே பத்தில் ஒன்று எடுத்துக்கொள்ளுவான்; நீங்கள் அவனுக்கு வேலையாட்களா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 அந்நாளிலே உங்களுக்குச் செவிகொடுக்கமாட்ட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தெரிந்துகொண்ட உங்கள் ராஜாவினிமித்தம் அந்நாளிலே முறையிடுவீர்கள்; ஆனாலும் கர்த்தர் அந்நாளிலே உங்களுக்குச் செவிகொடுக்கமாட்டார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் சாமுவேலின் சொல்லைக் கேட்க மனதில்லாமல்; அப்படியல்ல, எங்களுக்கு ஒரு ராஜா இருக்கத்தான் 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 முன்பாகப் புறப்பட்டு, எங்கள் யுத்தங்களை நடத்தவேண்டு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ல ஜாதிகளையும் போல நாங்களும் இருப்போம்; எங்கள் ராஜா எங்களை நியாயம் விசாரித்து, எங்களுக்கு முன்பாகப் புறப்பட்டு, எங்கள் யுத்தங்களை நடத்தவேண்டு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முவேல் ஜனங்களின் வார்த்தைகளையெல்லாம் கேட்டு, அவைகளைக் கர்த்தரிடத்தில் தெரியப்படுத்த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சாமுவேலை நோக்கி: நீ அவர்கள் சொல்லைக் கேட்டு, அவர்களை ஆள ஒரு ராஜாவை ஏற்படுத்து என்றார்; அப்பொழுது சாமுவேல் இஸ்ரவேல் ஜனங்களைப் பார்த்து: அவரவர் தங்கள் ஊர்களுக்குப் போகலா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முதிர்வயதானபோது, தன் குமாரரை இஸ்ரவேலின்மேல் நியாயாதிபதிகளாக வை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டைய மூத்தகுமாரனுக்குப் பெயர் யோவேல், இளையவனுக்குப் பெயர் அபியா; அவர்கள் பெயெர்செபாவிலே நியாயாதிபதிகளா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டைய மூத்தகுமாரனுக்குப் பெயர் யோவேல், இளையவனுக்குப் பெயர் அபியா; அவர்கள் பெயெர்செபாவிலே நியாயாதிபதிகள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அவனுடைய குமாரர் அவன் வழிகளில் நடவாமல், பொருளாசைக்குச் சாய்ந்து, பரிதானம் வாங்கி, நியாயத்தைப் புரட்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ின் மூப்பர் எல்லாரும் கூட்டங்கூடி, ராமாவிலிருந்த சாமுவேலினிடத்தில் வந்த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ீர் முதிர்வயதுள்ளவரானீர்; உம்முடைய குமாரர் உம்முடைய வழிகளில் நடக்கிறதில்லை; ஆகையால் சகல ஜாதிகளுக்குள்ளும் இருக்கிறபடி, எங்களை நியாயம் விசாரிக்கிறதற்கு, ஒரு ராஜாவை ஏற்படுத்தவேண்டு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ை நியாயம் விசாரிக்க ஒரு ராஜாவை ஏற்படுத்தும் என்று அவர்கள் சொன்ன வார்த்தை சாமுவேலுக்குத் தகாததாய்க் காணப்பட்டது; ஆகையால் சாமுவேல் கர்த்தரை நோக்கி விண்ணப்பம்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சாமுவேலை நோக்கி: ஜனங்கள் உன்னிடத்தில் சொல்வதெல்லாவற்றிலும் அவர்கள் சொல்லைக் கேள்; அவர்கள் உன்னைத் தள்ளவில்லை, நான் அவர்களை ஆளாதபடிக்கு, என்னைத் தான் தள்ள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 எகிப்திலிருந்து புறப்படப்பண்ணின நாள் முதல் இந்நாள்மட்டும் அவர்கள் என்னைவிட்டு, வேறே தேவர்களைச் சேவித்துவந்த தங்கள் எல்லாச் செய்கைகளின் படியும் செய்ததுபோல, அவர்கள் உனக்கும் செய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 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அவர்கள் சொல்லைக்கேள்; ஆனாலும் உன் அபிப்பிராயத்தைக் காட்டும்படி அவர்களை ஆளும் ராஜாவின் காரியம் இன்னது என்று அவர்களுக்குத் திடசாட்சியாய்த் தெரியப்படுத்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2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രാജാവിന്നായി അപേക്ഷിച്ച ജനത്തോടു ശമൂവേൽ യഹോവയുടെ വചനങ്ങളെ എല്ലാം അറി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ളെ വാഴുവാനിരിക്കുന്ന രാജാവിന്റെ ന്യായം ഇതായിരിക്കും: അവൻ നിങ്ങളുടെ പുത്രന്മാരെ ത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രാളികളും കുതിരച്ചേവകരും ആക്കും; അവന്റെ രഥങ്ങൾക്കു മുമ്പെ അവർ ഓടേണ്ടിയും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അവരെ ആയിരത്തിന്നും അമ്പതിന്നും അധിപന്മാരാക്കും; തന്റെ നിലം കൃഷി ചെയ്‍വാനും തന്റെ വി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യ്‍വാനും തന്റെ പടക്കോപ്പും തേർകോപ്പും ഉണ്ടാക്കുവാനും അവരെ നിയമ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നിങ്ങളുടെ പുത്രിമാരെ തൈലക്കാരത്തികളും വെപ്പുകാരത്തികളും അപ്പക്കാരത്തികളും ആയിട്ടു എ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ൻ നിങ്ങളുടെ വിശേഷമായ നിലങ്ങളും മുന്തിരിത്തോട്ടങ്ങളും ഒലിവുതോട്ടങ്ങളും എടുത്ത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ർക്കു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നിങ്ങളുടെ വിളവുകളിലും മുന്തിരിത്തോട്ടങ്ങളിലും ദശാംശം എടുത്തു തന്റെ ഷണ്ഡ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ർക്കു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നിങ്ങളുടെ ദാസന്മാരെയും ദാസിമാരെയും നിങ്ങളുടെ കോമളയുവാക്കളെയും നിങ്ങളുടെ കഴുതകളെയും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വേലെക്കു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നിങ്ങളുടെ ആടുകളിൽ പത്തിലൊന്നു എടുക്കും; നിങ്ങൾ അവന്നു ദാസന്മാര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ങ്ങൾ തിരഞ്ഞെടുത്തിരിക്കുന്ന രാജാവിന്റെ നിമിത്തം നിങ്ങൾ അന്നു നിലവിളിക്കും; എന്നാൽ യഹോവ അ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മരുള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ശമൂവേലിന്റെ വാക്കു കൈക്കൊൾവാൻ ജനത്തിന്നു മനസ്സില്ലാതെ: അല്ല, ഞങ്ങൾക്കു ഒരു രാജാവു വ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റ്റു സകലജാതികളെയും പോലെ ഞങ്ങളും ആകേണ്ടതിന്നു ഞങ്ങളുടെ രാജാവു ഞങ്ങളെ ഭരിക്കയും ഞ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യകനായി പുറപ്പെടുകയും ഞങ്ങളുടെ യുദ്ധങ്ങളെ നടത്തുകയും വേണം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മൂവേൽ ജനത്തിന്റെ വാക്കെല്ലാം കേട്ടു യഹോവയോട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ോവ ശമൂവേലിനോടു: അവരുടെ വാക്കു കേട്ടു അവർക്കു ഒരു രാജാവിനെ വാഴിച്ചുകൊടുക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മൂവേൽ യിസ്രായേല്യരോടു: നിങ്ങൾ ഓരോരുത്തൻ താന്താന്റെ പട്ടണത്തിലേക്കു പൊയ്ക്കൊൾ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മൂവേൽ വൃദ്ധനായപ്പോൾ തന്റെ പുത്രന്മാരെ യിസ്രായേലിന്നു ന്യായാധിപന്മാര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ന്റെ ആദ്യജാതന്നു യോവേൽ എന്നും രണ്ടാമത്തവന്നു അബീയാവു എന്നും പേർ. അവർ ബേർ-ശേബയിൽ ന്യായപാല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്റെ പുത്രന്മാർ അവന്റെ വഴിയിൽ നടക്കാതെ ദുരാഗ്രഹികളായി കൈക്കൂലി വാങ്ങി ന്യായം മറിച്ച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കയാൽ യിസ്രായേൽമൂപ്പന്മാർ എല്ലാവരും ഒന്നിച്ചുകൂടി, രാമയിൽ ശമൂവേലിന്റെ അടുക്കൽ വന്നു, അവ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വൃദ്ധനായിരിക്കുന്നു; നിന്റെ പുത്രന്മാർ നിന്റെ വഴിയിൽ നടക്കുന്നില്ല; ആകയാൽ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ൾക്കുമുള്ളതുപോലെ ഞങ്ങളെ ഭരിക്കേണ്ടതിന്നു ഞങ്ങൾക്കു ഒരു രാജാവിനെ നിയമിച്ചുതരേണമെ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ങ്ങളെ ഭരിക്കേണ്ടതിന്നു രാജാവിനെ തരേണമെന്നു അവർ പറഞ്ഞ കാര്യം ശമൂവേലിന്നു അനിഷ്ടമായി. ശമൂവ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ോടു പ്രാർത്ഥ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 ശമൂവേലിനോടു അരുളിച്ചെയ്തതെന്തെന്നാൽ: ജനം നിന്നോടു പറയുന്ന സകലത്തിലും അവരുടെ അപേക്ഷ കേൾ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ിന്നെയല്ല, ഞാൻ അവരെ ഭരിക്കാതവണ്ണം എന്നെയാകുന്നു ത്യജിച്ച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വരെ മിസ്രയീമിൽനിന്നു പുറപ്പെടുവിച്ച നാൾമുതൽ ഇന്നുവരെ അവർ എന്നെ ഉപേക്ഷിച്ചും അന്യദൈവ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വിച്ചുംകൊണ്ടു എന്നോടു ചെയ്തതുപോലെ നിന്നോട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കയാൽ അവരുടെ അപേക്ഷ കേൾക്ക; എങ്കിലും അവരോടു ഘനമായി സാക്ഷീകരിച്ചു അവരെ വാഴുവാ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റെ ന്യായം അവരോടു അറിയ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2026-10-20T04:19:48Z</dcterms:created>
  <dcterms:modified xsi:type="dcterms:W3CDTF">2026-10-20T04:19:48Z</dcterms:modified>
  <dc:title>1 ശമൂവേൽ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