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7052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8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றைவனை நம்பியிருக்கி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8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தற்கும் பயப்பட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8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வ்வுலகம் எனக்கெதிர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8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 செய்ய முடி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8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யம் என்னை ஆட்கொண்ட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8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டுவேன் அதிகம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8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ிருவசனம் தியானம் செய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8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ெயமெடுப்பேன் நிச்சயம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8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ச்சம் மேற்கொள்ளா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8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றை அமைதி என்னை கா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8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வ்வுலகம் எனக்கெதிர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8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 செய்ய முடி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8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சார்பில் இருக்கின்ற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8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பதை நான் அறிந்து கொண்ட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8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திராக செயல்படுவோ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8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ிரும்புவார்கள் பின்னிட்டு – அச்ச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8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ாவினின்று என் உயிர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8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ீட்டீரே கிருபையின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8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ோடு நடந்த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8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யிர்வாமும் நாட்களெல்ல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8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யரங்களின் எண்ணிக்கைய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8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க்கெடுக்கும் தகப்பன் நீர் -எ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8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ணீரைத் தோற்பைய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8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ேர்த்து வைத்துப் பதில் தருவ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8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றக்கவில்லை என் பொருத்தனை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8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ெலுத்துகிறேன் நன்றி பல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8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லடிகள் இடறாம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8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த்தீரே நன்றி ஜ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8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4">
  <a:themeElements>
    <a:clrScheme name="Theme6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2026-10-23T11:17:35Z</dcterms:created>
  <dcterms:modified xsi:type="dcterms:W3CDTF">2026-10-23T11:17:35Z</dcterms:modified>
  <dc:title>துதிப் பாடல்கள் : 584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