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presProps" Target="presProps.xml"/>
  <Relationship Id="rId100" Type="http://schemas.openxmlformats.org/officeDocument/2006/relationships/viewProps" Target="viewProps.xml"/>
  <Relationship Id="rId10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கள் பசிக்கு வானத்திலிருந்து அப்பம் கொடுத்து, அவர்கள் தாகத்துக்குக் கன்மலையிலிருந்து தண்ணீர் புறப்படப்பண்ணி, நீர் அவர்களுக்குக் கொடுப்பேன் என்று ஆணையிட்ட தேசத்தைச் சுதந்தரித்துக்கொள்ளப் பிரவேசியுங்கள் என்று அவர்களுக்குச் சொன்னீ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ந்த மாதம் இருபத்துநாலாந்தேதியிலே இஸ்ரவேல் புத்திரர் உபவாசம்பண்ணி, இரட்டுடுத்தி, தங்கள்மேல் புழுதியைப் போட்டுக்கொண்டவர்களாய்க் கூ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ஸ்ரவேல் சந்ததியார் மறு ஜாதியாரையெல்லொம் விட்டுப்பிரிந்து வந்து நின்று தங்கள் பாவங்களையும் தங்கள் பிதாக்களின் அக்கிரமங்களையும் அறிக்கையிட்டா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எழுந்திருந்து, தங்கள் நிலையில் நின்றார்கள்; அப்பொழுது ஒரு ஜாமமட்டும் அவர்களுடைய தேவனாகிய கர்த்தரின் நியாயப்பிரமாணப் புஸ்தகம் வாசிக்கப்பட்டது; பின்பு ஒரு ஜாமமட்டும் அவர்கள் பாவ அறிக்கை பண்ணி, தங்கள் தேவனாகிய கர்த்தரைப் பணிந்துகொண்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சுவா, பானி கத்மியேல் செப்பனியா, புன்னி, செரெபியா பானி, கெனானி என்பவர்கள் லேவியருடையபடிகளின்மேல் நின்று தங்கள் தேவனாகிய கர்த்தரை நோக்கி மகா சத்தமாய் ஓலமிட்டா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எங்கள் பிதாக்களாகிய அவர்களோ அகங்காரமாய் நடந்து, தங்கள் கழுத்தைக் கடினப்படுத்தி, உம்முடைய கற்பனைகளுக்குச் செவிகொடாதேபோ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செவிகொடுக்க மனதில்லாமலும், அவர்களிடத்திலே நீர் செய்த உம்முடைய அற்புதங்களை நினையாமலும் போய், தங்கள் கழுத்தைக் கடினப்படுத்தி, தங்கள் அடிமைத்தனத்துக்குத் திரும்பும்படிக்கு அவர்கள் கலகம்பண்ணி, ஒரு தலைவனை ஏற்படுத்தினார்கள்; ஆகிலும் வெகுவாய் மன்னிக்கிறவரும் இரக்கமும் மனஉருக்கமும், நீடிய சாந்தமும், மகா கிருபையுமுள்ளவருமான தேவனாகிய நீர் அவர்களைக் கைவிடவி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வார்ப்பிக்கப்பட்ட ஒரு கன்றுக்குட்டியைத் தங்களுக்கு உண்டாக்கி: இது உன்னை எகிப்திலிருந்து கொண்டுவந்த உன் தெய்வம் என்று சொல்லி, கோபமூட்டத்தக்க பெரிய அக்கிரமங்களைச் செய்திருந்தாலு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ன்பு லேவியரான யெசுவா, கத்மியேல், பானி, ஆசாப்நெயா, செரெபியா, ஒதியா, செபனியா, பெத்தகியா என்பவர்கள் ஜனங்களைப் பார்த்து: நீங்கள் எழுந்திருந்து, அநாதியாய் என்றென்றைக்குமிருக்கிற உங்கள் தேவனாகிய கர்த்தரை ஸ்தோத்திரியுங்கள் என்று சொல்லி, கர்த்தரை நோக்கி: எந்த ஸ்துதி ஸ்தோத்திரத்துக்கும் மேலான உம்முடைய மகிமையுள்ள நாமத்துக்கு ஸ்தோத்திரமுண்டாவதாக.]]></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ர் உம்முடைய மிகுந்த மன உருக்கத்தின்படியே, அவர்களை வனாந்தரத்திலே கைவிடவில்லை; அவர்களை வழிநடத்தப் பகலிலே மேகஸ்தம்பமும், அவர்களுக்கு வெளிச்சத்தையும் அவர்கள் நடக்கவேண்டிய வழியையும் காட்ட இரவிலே அக்கினி ஸ்தம்பமும், அவர்களை விட்டு விலகவி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ர் ஒருவரே கர்த்தர்; நீர் வானங்களையும், வானாதி வானங்களையும், அவைகளுடைய சர்வ சேனைகளையும் பூமியையும் அதிலுள்ள எல்லாவற்றையும், சமுத்திரங்களையும் அவைகளிலுள்ள எல்லாவற்றையும் உண்டாக்கினீர்; அவைகளையெல்லாம் நீர் காப்பாற்றுகிறீர்; வானசேனைகள் உம்மைப் பணிந்துகொள்ளுகிற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ர்களுக்கு அறிவை உணர்த்த உம்முடைய நல்ல ஆவியைக் கட்டளையிட்டீர், அவர்கள் வாய்க்கு உம்முடைய மன்னாவை அருளி, அவர்கள் தாகத்துக்குத் தண்ணீரைக் கொடுத்தீ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டி நாற்பது வருஷமாக வனாந்தரத்தில் அவர்களுக்கு ஒன்றும் குறைவுபடாதபடிக்கு அவர்களைப் பராமரித்துவந்தீர்; அவர்கள் வஸ்திரங்கள் பழமையாய்ப்போகவுமில்லை, அவர்கள் கால்கள் வீங்கவுமி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பிராமைத் தெரிந்துகொண்டு, அவனை ஊர் என்னும் கல்தேயரின் பட்டணத்திலிருந்து புறப்படப்பண்ணி, அவனுக்கு ஆபிரகாம் என்னும் பேரிட்ட தேவனாகிய கர்த்தர் நீ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வர்களுக்கு ராஜ்யங்களையும் ஜனங்களையும் ஒப்புக்கொடுத்து, அவைகளை எல்லை எல்லையாக அவர்களுக்குப் பங்கிட்டீர்; எஸ்போனின் ராஜாவாகிய சீகோனின் தேசத்தையும் பாசானின் ராஜாவாகிய ஓகின் தேசத்தையும் கட்டிக்கொண்டா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ன் இருதயத்தை உமக்கு முன்பாக உண்மையுள்ளதாகக்கண்டு, கானானியர் ஏத்தியர், எமோரியர், பெரிசியர், எபூசியர், கிர்காசியருடைய தேசத்தை அவன் சந்ததிக்குக் கொடுக்கும்படி, அவனோடு உடன்படிக்கைபண்ணி, உம்முடைய வார்த்தைகளை நிறைவேற்றினீர்; நீர் நீதியுள்ளவ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வர்கள் பிள்ளைகளை வானத்து நட்சத்திரங்களைப்போலப் பெருகப்பண்ணி, சுதந்தரித்துக்கொள்ளும்படி நீர் அவர்கள் பிதாக்களுக்குச் சொன்ன தேசத்திலே அவர்களை அழைத்து வந்தீ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கிப்திலே எங்கள் பிதாக்கள் அநுபவித்த சிறுமையை நீர் கண்டு, சிவந்த சமுத்திரத்தில் அவர்கள் கூப்பிடுதலைக்கேட்டீ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டியே பிள்ளைகள் உட்பிரவேசித்து, தேசத்தைச் சுதந்தரித்துக்கொண்டார்கள்; நீர் அவர்களுக்கு முன்பாகத் தேசத்தின் குடிகளாகிய கானானியரைத் தாழ்த்தி, அவர்களையும் அவர்கள் ராஜாக்களையும், தேசத்தின் ஜனங்களையும், தங்கள் இஷ்டப்படி செய்ய, அவர்கள் கையிலே ஒப்புக்கொடுத்தீர்.]]></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ர்வோனிடத்திலும், அவனுடைய எல்லா ஊழியக்காரரிடத்திலும், அவன் தேசத்தின் சகல ஜனத்தினிடத்திலும், அடையாளங்களையும் அற்புதங்களையும் செய்தீர்; அவர்கள் உமது ஜனங்களை அகந்தையாய் நடத்தினார்கள் என்பதை அறிந்திருந்தீர்; இப்படியே இந்நாள்வரைக்கும் இருக்கிறபடி உமக்குக் கீர்த்தியை உண்டாக்கினீர்.]]></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ரணான பட்டணங்களையும், செழுமையான பூமியையும் கட்டிக்கொண்டு, சகலவித உடமைகள் நிறைந்த வீடுகளையும், வெட்டப்பட்ட துரவுகளையும் ஏராளமான திராட்சத்தோட்டங்களையும் ஒலிவத்தோப்புகளையும், கனிகொடுக்கும் விருட்சங்களையும் சுதந்தரித்துக்கொண்டு புசித்துத் திருப்தியாகிக் கொழுத்து, உம்முடைய பெரிய தயையினால் செல்வமாய் வாழ்ந்தா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ர் அவர்களுக்கு முன்பாகச் சமுத்திரத்தைப் பிரித்ததினால், கடலின் நடுவாகக் கால்நனையாமல் நடந்தார்கள்; வலுவான தண்ணீர்களிலே கல்லைப்போடுகிறதுபோல, அவர்களைத் தொடர்ந்தவர்களை ஆழங்களிலே போட்டுவிட்டீ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னாலும் அவர்கள் கீழ்ப்படியாதவர்களாகி உமக்கு விரோதமாய்க் கலகம்பண்ணி, உம்முடைய நியாயப்பிரமாணத்தை தங்களுக்குப் புறம்பே எறிந்துவிட்டு, தங்களை உம்மிடத்தில் திருப்பும்படி அவர்களைத் திடசாட்சியாய்க் கடிந்துகொண்ட உம்முடைய தீர்க்கதரிசிகளைக் கொன்றுபோட்டு, கோபமூட்டுகிற பெரிய அக்கிரமங்களைச் செய்தா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ர் பகலிலே மேகஸ்தம்பத்தினாலும் அவர்கள் நடக்கவேண்டிய வழியை அவர்களுக்கு வெளிச்சமாக்க இரவிலே அக்கினி ஸ்தம்பத்தினாலும், அவர்களை வழிநடத்தினீ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அவர்களை நெருக்குகிற அவர்கள் சத்துருக்களின் கையில் அவர்களை ஒப்புக்கொடுத்தீர்; அவர்கள் நெருக்கம் அநுபவிக்கிற காலத்தில் அவர்கள் உம்மை நோக்கிக் கூப்பிடுகிறபோதோ, நீர் பரலோகத்திலிருந்து கேட்டு உம்முடைய மிகுந்த இரக்கத்தினால் அவர்களை அவர்கள் சத்துருக்களுக்கு நீங்கலாக்கிவிடுகிற இரட்சகர்களை அவர்களுக்குக் கொடுத்தீ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ர் சீனாய் மலையிலிறங்கி வானத்திலிருந்து அவர்களோடே பேசி, அவர்களுக்குச் செம்மையான நீதிநியாயங்களையும், நல்ல கட்டளைகளும் கற்பனைகளுமாகிய உண்மையான பிரமாணங்களையும் கொடுத்தீ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 இளைப்பாறுதல் உண்டானபோதோ, உமக்கு முன்பாக மறுபடியும் பொல்லாப்புச் செய்யத்தொடங்கினார்கள்; ஆகையால் அவர்கள் சத்துருக்கள் அவர்களை ஆளும்படிக்கு அவர்கள் கையிலே ஒப்புவித்தீர்; அவர்கள் மனந்திரும்பி உம்மை நோக்கிக் கூப்பிட்டபோதோ, நீர் பரலோகத்திலிருந்து கேட்டு, அவர்களை உம்முடைய இரக்கங்களின்படியே அநேகந்தரம், விடுதலையாக்கிவிட்டீ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வர்களை உம்முடைய நியாயப்பிரமாணத்துக்குத் திருப்ப அவர்களைத் திடசாட்சியாய்க் கடிந்துகொண்டீர்; அவர்கள் அகங்காரங் கொண்டு, உம்முடைய கற்பனைகளுக்குச் செவிகொடாமல் கீழ்ப்படிந்து நடக்கிற மனுஷன் செய்து பிழைக்கிற உம்முடைய நீதி நியாயங்களுக்கு விரோதமாகப் பாவஞ்செய்து, தங்கள் தோளை முரண்டுத்தனமாய் விலக்கி, செவிகொடாமல் தங்கள் கழுத்தைக் கடினப்படுத்திக்கொண்டார்கள்.]]></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நீர் அநேக வருஷமாக அவர்கள்மேல் பொறுமையாயிருந்து, உம்முடைய ஆவியினால் பேசின உம்முடைய தீர்க்கதரிசிகளைக்கொண்டு அவர்களைத் திடசாட்சியாய்க் கடிந்துகொண்டாலும், அவர்கள் செவிகொடாதபடியினாலே, அவர்களை அந்நிய தேசஜனங்களின் கையில் ஒப்புக்கொடுத்தீ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மது பரிசுத்த ஓய்வுநாளை அவர்களுக்குத் தெரியப்படுத்தி, உமது தாசனாகிய மோசேயைக்கொண்டு, அவர்களுக்குக் கற்பனைகளையும், கட்டளைகளையும் நியாயப்பிரமாணங்களையும் கற்பித்தீர்.]]></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கிலும் உம்முடைய மிகுந்த இரக்கங்களின்படியே, அவர்களை நிர்மூலமாக்காமலும் அவர்களைக் கைவிடாமலும் இருந்தீர்; நீர் கிருபையும் இரக்கமுமுள்ள தேவ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ழுதும் உடன்படிக்கையையும் கிருபையையும் காக்கிற வல்லமையும் பயங்கரமுமுள்ள மகா தேவனாகிய எங்கள் தேவனே, அசீரியா ராஜாக்களின் நாட்கள் முதற்கொண்டு இந்நாள்வரைக்கும் எங்களுக்கும் எங்கள் ராஜாக்களுக்கும், எங்கள் பிரபுக்களுக்கும், எங்கள் ஆசாரியர்களுக்கும் எங்கள் தீர்க்கதரிசிகளுக்கும், எங்கள் பிதாக்களுக்கும் உம்முடைய ஜனங்கள் அனைவருக்கும் நேரிட்ட சகல வருத்தமும் உமக்கு முன்பாக அற்பமாய்க் காணப்படாதிருப்பதா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எங்களுக்கு நேரிடப்பண்ணின எல்லாவற்றிலும் நீர் நீதியுள்ளவர்; நீர் உண்மையாய் நடப்பித்தீர்; நாங்களோ ஆகாமியம் பண்ணினோ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எங்கள் ராஜாக்களும், எங்கள் பிரபுக்களும், எங்கள் ஆசாரியர்களும் எங்கள் பிதாக்களும் உம்முடைய நியாயப்பிரமாணத்தின்படி செய்யாமலும், உம்முடைய கற்பனைகளையும் நீர் அவர்களைக் கடிந்துகொண்ட உம்முடைய சாட்சிகளையும் கவனியாமலும்போனார்கள்.]]></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ர்கள் தங்கள் ராஜ்யத்திலும், நீர் அவர்களுக்குக் கொடுத்த உம்முடைய பெரிய தயையிலும், நீர் அவர்களுக்கு முன்பாகத் திறந்துவைத்த விசாலமும் செழிப்புமான தேசத்திலும் உமக்கு ஊழியஞ்செய்யாமலும், தங்கள் துர்க்கருமங்களை விட்டுத் திரும்பாமலும் போனார்கள்.]]></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இதோ, இன்றையதினம் நாங்கள் அடிமைகளாயிருக்கிறோம், இதோ பலனையும் நன்மையையும் அனுபவிக்கும்படி நீர் எங்கள் பிதாக்களுக்குக் கொடுத்த இந்தத் தேசத்தில்தானே நாங்கள் அடிமைகளாயிருக்கிறோம்.]]></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தின் வருமானம் எங்கள் பாவங்களினிமித்தம் நீர் எங்கள்மேல் வைத்த ராஜாக்களுக்குத் திரளாகப்போகிறது; அவர்கள் தங்களுக்கு இஷ்டமானபடியே எங்கள் சரீரங்களையும் எங்கள் மிருக ஜீவன்களையும் ஆளுகிறார்கள்; நாங்கள் மகா இக்கட்டில் அகப்பட்டிருக்கிறோம்.]]></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இவையெல்லாம் இப்படி இருக்கிறபடியால் நாங்கள் உறுதியான உடன்படிக்கைபண்ணி அதை எழுதிவைக்கிறோம்; எங்கள் பிரபுக்களும் எங்கள் லேவியரும், எங்கள் ஆசாரியரும் அதற்கு முத்திரைபோடுவார்கள் என்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99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নহিমিয়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ওরা সকলে ক্ষুধার্ত ছিল, তাই তুমি স্বর্গ থেকে সবাইকে খাবার দিলে| ওরা সকলে তৃষ্ণার্ত ছিল, তাই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থর থেকে সবাইকে জল দিলে| তারপর তুমি ওদের য়েতে বললে ও প্রতিশ্রুত ভূমি দখল করতে বললে| তোমার ক্ষ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 তুমি সেই ভূখণ্ড অন্যদের কাছ থেকে নি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ঐ মাসেরই 24 দিনের মাথায় ইস্রায়েলীয়রা উপবাসের জন্য জড়ো হল| সে সময় সকলে দুঃখ প্রকাশে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টের পোশাক পরা ছাড়াও মাথায় ছাই লাগি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ইস্রায়েলের আদি বাসিন্দারা বিদেশীদের থেকে নিজেদের আলাদা রেখেছিল| তারা সকলে মন্দিরে দাঁড়ি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ও তাদের পূর্বপুরুষদের পাপ স্বীকার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রা সেখানে তিন ঘন্টা দাঁড়িয়ে প্রভু, তাদের ঈশ্বরের বিধিপুস্তক পাঠ করল| তারপর আরো তিন ঘন্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তাদের ঈশ্বরকে প্রার্থনা করবার জন্য এবং পাপ স্বীকার করবার জন্য মাথা নীচু করে রই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রপর এই সব লেবীয়রা সিঁড়ির ওপর দাঁড়িয়ে রইল: য়েশূয়, বানি, কদ্মীয়েল, শবনিয়, বু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বিয়, বানি, কনানী| তারা উচ্চস্বরে তাদের প্রভু, ঈশ্বরের কাছে প্রার্থনা করতে লা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কিন্তু আমাদের পূর্বপুরুষরা গর্বোদ্ধত ও জেদী হল এবং তোমার আজ্ঞা লঙঘ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তারা শুনতে অস্বীকার করল| তুমি য়ে আশ্চর্য়্য় জিনিষগুলি তাদের জন্য করেছিলে তা তারা ভুলে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জেদের কারণে তারা আবার এীতদাস হয়ে মিশরে ফিরে যাবার সিদ্ধান্ত নিল| কিন্তু তুমি দয়ালু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মা, করুণা, ধৈর্য়্য় ও ভালোবাসায় পরিপূর্ণ তোমার হৃদয়| তাই তুমি তাদের পরিত্যাগ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এমনকি যখন তারা সোনার বাছুরের মূর্ত্তি বানিয়ে বলেছে, ‘এই মূর্ত্তিগুলোই আমাদের মিশর থেকে বে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নেছে,’ তখনও তুমি তাদের বাতিল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এরপর য়েশূয়, বানি, কদ্মীয়েল, বুন্নি, হশব্নির, শেরেবিয়, হোদিয়, শবনিয়, পথাহিয় প্রমুখ লেবীয়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লল, ‘উঠে দাঁড়াও এবং তোমাদের প্রভু ঈশ্বরের প্রশংসা কর!”ঈশ্বর সর্বদা ছিলেন! এবং তিনি চির 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বেনও! মানবজাতি তোমার মহান নামের প্রশংসা করুক! তোমার নাম সব কিছুর ঊর্দ্ধে উঠুক এবং বন্দিত হো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কিন্তু তোমার মহান করুণার জন্য তুমি ওদের মরুভূমিতে পরিত্যাগ করনি| তুমি দিনের বেলা উঁচু মেঘটি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য়ে নাওনি, রাতেও আগুনের স্তম্ভটি সরিয়ে নাওনি| তুমি তোমার পবিত্র আলো দিয়ে তাদের পথ আলোকিত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তাদের পথ দেখিয়ে চলা অব্যাহত রেখে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হে প্রভু, এক মাত্র তুমিই ঈশ্বর! তুমিই সেই জন, য়ে আকাশ তৈরী করেছে! তুমিই মহান স্বর্গ আর মর্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 কিছু আছে সে সব, পৃথিবী আর অভ্য়ন্তরস্থ সব কিছু আর সমুদ্র মধ্যস্থিত সব কিছু সৃষ্টি করেছ| সবে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ই দিয়েছো জীবনের ছোঁয়া এবং সমস্ত স্বর্গীয় দেবদূতরা নত হয়ে তোমার উপাস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তুমি তাদের বিচক্ষণ করে তোলার জন্য তোমারই ভাল আত্মা দিয়েছ| খাদ্য হিসেবে তুমি ওদের মান্না দিয়ে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জল দিয়েছ তাদের তৃষ্ণা মেটা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মি 40 বছর ধরে এদের প্রতিপালন করেছো| তুমি মরুভূমিতে যা কিছু প্রয়োজন ছিল তা দিয়েছো| ও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শাকগুলি ছিঁড়ে যায়নি| ওদের পা ফুলে যা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হে প্রভু, তুমিই আমাদের ঈশ্বর| তুমিই সেই জন য়ে অব্রামকে মনোনীত করে বাবিলের ঊর থেকে নেতৃত্ব দি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য়ে গিয়েছিলে এবং তার নাম বদলে অব্রাহাম রেখে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হে প্রভু, তুমি ওদের রাজত্ব, জাতি এবং বহু দূরের জায়গাগুলি যেখানে অল্প কিছু লোক বাস করত,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ছ| তুমি ওদের সীহোনের ভূখণ্ড, হিষ্বোণের রাজা, ওগের ভূখণ্ড এবং বাশনের রাজা দি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মিই তার আনুগত্য এবং সততা লক্ষ্য করেছ| তুমিই সেই জন য়ে তার সঙ্গে একটি চুক্তি করেছিলে এবং তাকে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উত্তরপুরুষদের কনানীয, হিত্তীয়, ইমোরীয়, পরিষীয়, যিবূষীয় এবং গির্গাশীযদের জমিগুলি দে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শ্রুতি দিয়েছিলে| তুমি তোমার প্রতিশ্রুতি রেখেছো কারণ তুমি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তুমি আকাশের নক্ষত্রের মতো ওদের উত্তরপুরুষদের সংখ্যায় বাড়িয়েছো| তুমি তাদের সেই ভুখণ্ডে বা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তে নিয়ে গিয়েছ যা তাদের পূর্বপুরুষদের কাছে প্রতিশ্রুত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মি মিশরে আমাদের পূর্বপুরুষদের দুর্গতি দেখেছিলে ও লোহিত সাগর থেকে তাদের এন্দন শুনে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তারা এই ভূখণ্ডে প্রবেশ করল এবং কনানীয়দের পরাজিত করে সেটি অধিকার করল| তুমি তাদের দিয়ে ঐ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 পরাজিত করিযেছিলে| ঐসব জাতি, তাদের রাজা এবং ঐসব লোকের প্রতি তারা যা করতে চেযেছিল, তুমিই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 তাই করি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তুমি ফরৌণে তার আধিকারিকদের ও তার লোকদের কাছে নানা চিহ্ন ও অদ্ভুত কার্য়্য় দেখিয়েছিলে|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 য়ে, মিশরীযরা নিজেদের আমাদের পূর্বপুরুষদের থেকে শ্রেষ্ঠতর ভাবত| কিন্তু তুমি প্রমাণ করলে,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ত মহান! আজ পর্য়ন্ত তারা তা স্মরণ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তারা শক্তিশালী নগরগুলি এবং উর্বর জমি দখল করল| তারা ভালো ভালো জিনিষে পরিপূর্ণ বাড়ীগুলি অধি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 ইতিমধ্যেই য়ে সব কূপগুলি খনন হয়েছিল সেগুলি, দ্রাক্ষাক্ষেত, জলপাই গাছ এবং অনেক ফলের গাছসমূ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পেয়েছিল| তারা খেল এবং তৃপ্ত হল| তুমি তাদের য়ে ভাল জিনিসগুলি দিয়েছিলে সেগুলি তারা উপভো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মি তাদের চোখের সামনে লোহিত সাগরকে দ্বিখণ্ডিত করলে আর শুকনো জমির ওপর দিয়ে হেঁটে গেলে কি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তাড়া করে আসা শএুদের সমুদ্র ফেলে দিলে| তারা পাথরের মতো সমুদ্রে ডুবে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তারা তোমার বিরুদ্ধে গেল এবং তোমার শিক্ষামালা ছুঁড়ে ফেলে দিল| তারা তোমার ভাব্বাদীদেরও হত্যা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রা তাদের সতর্ক করে তোমার কাছে ফেরাতে চেয়েছিল| কিন্তু আমাদের পূর্বপুরুষরা তোমার বিরুদ্ধে বীভত্স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একটি উঁচু মেঘ দিয়ে দিনের বেলা তুমি তাদের পথ দেখালে| রাতের বেলা, একটি আলোকস্তম্ভ দিয়ে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পথ দেখালে| তুমি তাদের দেখালে কোথায য়ে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তাই তুমি তাদের শএুদের হাতে ওদের পরাজিত হতে দিলে| শএুরা তাদের নানান সংকটের মধ্যে ফেললো| তা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পদের সময়ে তারা তোমার সাহায়্য়ের জন্য কেঁদে পড়ল| স্বর্গে বসে তুমি তাদের আর্ত চিত্কার শুনলে|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ময, তাই লোক পাঠালে তাদের পরিত্রাণের জন্য| তারা এসে শএুদের হাত থেকে ওদের উদ্ধার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এরপর সীনয় পর্বতে স্বর্গের চূড়া থেকে তুমি বয়ং কথা বলে তাদের দিলে প্রকৃত শিক্ষা, যা ভালো; 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বিধিসমূহ ও আজ্ঞা দিলে য়েগুলি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কিন্তু য়ে মূহুর্তে আমাদের পূর্বপুরুষরা তাদের শএুদের হাত থেকে মুক্তি পেল, তারা পাপ কার্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 করলো| তাই তুমি তাদের শএুদের পরাজিত করতে এবং তাদের ওপর নিষ্ঠুর ভাবে শাসন করতে দিলে| তা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হায্যের জন্য কান্নাকাটি করল| স্বর্গে তুমি তাদের কান্না শুনলে এবং তোমার করুণাবশতঃ আবার তাদের উদ্ধা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লে| এ ঘটনা বহুবার ঘটে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মি তাদের সতর্ক করেছিলে, যাতে তারা তোমার শিক্ষামালার শরণ নেয়, কিন্তু ওরা উদ্ধত ছিল এবং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জ্ঞাসমূহ মানতে অস্বীকার করেছিল| তারা তোমার বিধিসমূহ, য়ে সেগুলো পালন করে তাকে সত্য জীবন দেয়, 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ঙ্গেছিল| কিন্তু তারা তাদের জেদবশতঃ তোমার বিধিসমূহ ভেঙ্গেছিল| তারা তোমার দিকে পেছন ফিরে ছিল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নতে অস্বীকার করে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তুমি আমাদের পূর্বপুরুষদের প্রতি বহু বছর ধরে খুব ধৈর্য়্য়শীল ছিলে, তোমার আত্মায় পূর্ণ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ব্বাদীদের মাধ্যমে তুমি তাদের সতর্ক করেছিলে| কিন্তু তারা শুনতে অস্বীকার করেছিল, তাই তুমি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জাতীয়দের হাতে তুলে দি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তুমি তোমার দাস, মোশির মাধ্যমে তোমার পবিত্র বিশ্রামের দিনের কথা তাদের জানালে| তুমি তাদের আ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ধিসমূহ এবং শিক্ষামালা দি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কত দরদী এবং করুণাময় ঈশ্বর তুমি| তবুও তুমি তাদের ধ্বংস করোনি, ছেড়েও যাওনি| তুমি দয়া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ণাধর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হে আমাদের ঈশ্বর, তুমি মহান! ভয়ঙ্কর এবং ক্ষমতাশালী ঈশ্বর! তুমি দয়ালু ও বিশ্বস্ত| তুমি সবসম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চুক্তি বজায় রাখো! আমাদের অনেক সমস্যা ছিল| সে সবই তোমার কাছে জরুরী! আমাদের লোকদের নানান সঙ্ক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ড়তে হয়েছিল| আমাদের যাজকগণ ও ভাব্বাদীগণ সংকটে ছিল| অশূরের রাজাদের রাজত্বের সময় থেকে আজ পর্য়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হু ভয়ঙ্কর ঘটনা ঘটে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কিন্তু হে আমাদের প্রভু, আমাদের প্রতি যা কিছু ঘটছে তাতে তুমি ছিলে ন্যায়সঙ্গত| হ্যাঁ, আমরাই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আমাদের রাজারা, নেতারা, যাজকরা ও পূর্বপুরুষরা তোমার আদেশগুলি মানেনি| তারা তোমার সাবধানবাণী অব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নির্দেশ অমান্য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আমাদের পূর্বপুরুষরা, তুমি তাদের য়ে বিশাল উর্বর জমি দিয়েছিলে তা উপভোগ করেছিল| কিন্তু তা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বা করেনি বা তাদের পাপাচরণ থেকে সরে আসে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এখন আমরা এই ভূখণ্ডে এীতদাস| য়ে ভূখণ্ড তুমি আমাদের পূর্বপুরুষদের দিয়েছিলে, যাতে তারা সেখান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ফলমূল ও যা কিছু সুন্দর জিনিস ভোগ করতে পারে, সেখানেই আমরা ক্রীতদা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এই জমিতে বহু ফসল ফলত, কিন্তু সমস্ত ফসল যায় রাজার কাছে| এই জমির মহতী ফসল যায় রাজাদের কাছে যা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 আমাদের পাপাচরণের জন্য আমাদের ওপর শাসন করতে নিযুক্ত করেছ| ঐসব রাজারা আমাদের শাসন করে, আ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বাদি পশু তারা নিয়ন্ত্রণ করে এবং তারা তাদের যা ইচ্ছে তাই করে| সত্যিই, আমাদের পক্ষে তা একটা দুর্ভো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এসব কারণেই, আমাদের নেতারা, লেবীয়রা এবং যাজকগণ তোমার সঙ্গে চুক্তিটি করেছিল য়েটা বদলানো যায়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যা প্রতিজ্ঞা করছি লিখে তাতে স্বাক্ষর করছে আমাদের নেতারা, লেবীয়রা ও যাজকরা আর সেই চুক্তিপ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লমোহর করে রাখ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9]]></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2026-10-20T13:40:46Z</dcterms:created>
  <dcterms:modified xsi:type="dcterms:W3CDTF">2026-10-20T13:40:46Z</dcterms:modified>
  <dc:title>নহিমিয়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